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7"/>
  </p:notesMasterIdLst>
  <p:sldIdLst>
    <p:sldId id="256" r:id="rId2"/>
    <p:sldId id="289" r:id="rId3"/>
    <p:sldId id="259" r:id="rId4"/>
    <p:sldId id="287" r:id="rId5"/>
    <p:sldId id="293" r:id="rId6"/>
    <p:sldId id="299" r:id="rId7"/>
    <p:sldId id="288" r:id="rId8"/>
    <p:sldId id="302" r:id="rId9"/>
    <p:sldId id="290" r:id="rId10"/>
    <p:sldId id="292" r:id="rId11"/>
    <p:sldId id="294" r:id="rId12"/>
    <p:sldId id="295" r:id="rId13"/>
    <p:sldId id="297" r:id="rId14"/>
    <p:sldId id="296" r:id="rId15"/>
    <p:sldId id="303" r:id="rId16"/>
    <p:sldId id="300" r:id="rId17"/>
    <p:sldId id="301" r:id="rId18"/>
    <p:sldId id="298" r:id="rId19"/>
    <p:sldId id="260" r:id="rId20"/>
    <p:sldId id="283" r:id="rId21"/>
    <p:sldId id="263" r:id="rId22"/>
    <p:sldId id="284" r:id="rId23"/>
    <p:sldId id="285" r:id="rId24"/>
    <p:sldId id="286" r:id="rId25"/>
    <p:sldId id="257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CoGe" initials="M" lastIdx="1" clrIdx="0">
    <p:extLst>
      <p:ext uri="{19B8F6BF-5375-455C-9EA6-DF929625EA0E}">
        <p15:presenceInfo xmlns:p15="http://schemas.microsoft.com/office/powerpoint/2012/main" userId="CoorCo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F73CA-8193-4FFB-B32B-F0C4D0C8041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76DDB77-3947-4A36-A72B-38803AFBFA5F}">
      <dgm:prSet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ATTUARE LE DISPOSIZIONE </a:t>
          </a:r>
          <a:r>
            <a:rPr lang="it-IT" dirty="0"/>
            <a:t>DEL Comitato Tecnico Scientifico e LE LINEE GUIDA del Ministero</a:t>
          </a:r>
        </a:p>
      </dgm:t>
    </dgm:pt>
    <dgm:pt modelId="{4066D61C-AB9C-4A88-9E5C-94C30B8EF4BF}" type="parTrans" cxnId="{3395A835-C16E-4163-BC1D-0D262DA89DB2}">
      <dgm:prSet/>
      <dgm:spPr/>
      <dgm:t>
        <a:bodyPr/>
        <a:lstStyle/>
        <a:p>
          <a:endParaRPr lang="it-IT"/>
        </a:p>
      </dgm:t>
    </dgm:pt>
    <dgm:pt modelId="{FBBB1CC4-80A2-4B76-80E2-7581449261D9}" type="sibTrans" cxnId="{3395A835-C16E-4163-BC1D-0D262DA89DB2}">
      <dgm:prSet/>
      <dgm:spPr/>
      <dgm:t>
        <a:bodyPr/>
        <a:lstStyle/>
        <a:p>
          <a:endParaRPr lang="it-IT"/>
        </a:p>
      </dgm:t>
    </dgm:pt>
    <dgm:pt modelId="{3BC72D65-F0B4-4F85-A4F8-01FF53254F45}">
      <dgm:prSet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INFORMARE TUTTI </a:t>
          </a:r>
          <a:r>
            <a:rPr lang="it-IT" b="1" dirty="0"/>
            <a:t>SULLE REGOLE DI IGIENE E SICUREZZA ADOTTATE DALL’ISTITUTO</a:t>
          </a:r>
          <a:endParaRPr lang="it-IT" dirty="0"/>
        </a:p>
      </dgm:t>
    </dgm:pt>
    <dgm:pt modelId="{F622303F-0933-4B00-A5EA-24157DBB334A}" type="parTrans" cxnId="{A69A9EC4-CA5D-44F3-B14F-48B45C64A9CB}">
      <dgm:prSet/>
      <dgm:spPr/>
      <dgm:t>
        <a:bodyPr/>
        <a:lstStyle/>
        <a:p>
          <a:endParaRPr lang="it-IT"/>
        </a:p>
      </dgm:t>
    </dgm:pt>
    <dgm:pt modelId="{E80F3783-A2B5-45C1-A938-FDED6D9C1007}" type="sibTrans" cxnId="{A69A9EC4-CA5D-44F3-B14F-48B45C64A9CB}">
      <dgm:prSet/>
      <dgm:spPr/>
      <dgm:t>
        <a:bodyPr/>
        <a:lstStyle/>
        <a:p>
          <a:endParaRPr lang="it-IT"/>
        </a:p>
      </dgm:t>
    </dgm:pt>
    <dgm:pt modelId="{6420729C-22DE-4FAE-98B1-9537F51280BF}">
      <dgm:prSet/>
      <dgm:spPr/>
      <dgm:t>
        <a:bodyPr/>
        <a:lstStyle/>
        <a:p>
          <a:r>
            <a:rPr lang="it-IT" dirty="0"/>
            <a:t>FORNIRE SPECIFICHE </a:t>
          </a:r>
          <a:r>
            <a:rPr lang="it-IT" dirty="0">
              <a:solidFill>
                <a:srgbClr val="FF0000"/>
              </a:solidFill>
            </a:rPr>
            <a:t>INFORMAZIONI AGLI ESTERNI </a:t>
          </a:r>
          <a:r>
            <a:rPr lang="it-IT" dirty="0"/>
            <a:t>CHE ACCEDANO ALLA SCUOLA</a:t>
          </a:r>
        </a:p>
      </dgm:t>
    </dgm:pt>
    <dgm:pt modelId="{50DB195D-C24D-48F5-BBA9-189763E07B78}" type="parTrans" cxnId="{3D789B2E-8536-477C-AACB-3376F11088CE}">
      <dgm:prSet/>
      <dgm:spPr/>
      <dgm:t>
        <a:bodyPr/>
        <a:lstStyle/>
        <a:p>
          <a:endParaRPr lang="it-IT"/>
        </a:p>
      </dgm:t>
    </dgm:pt>
    <dgm:pt modelId="{1D7A0D75-BC75-4412-B8F7-C0B7B9D0C2CF}" type="sibTrans" cxnId="{3D789B2E-8536-477C-AACB-3376F11088CE}">
      <dgm:prSet/>
      <dgm:spPr/>
      <dgm:t>
        <a:bodyPr/>
        <a:lstStyle/>
        <a:p>
          <a:endParaRPr lang="it-IT"/>
        </a:p>
      </dgm:t>
    </dgm:pt>
    <dgm:pt modelId="{543DBE6C-C131-413B-A737-33DEB9A0AEA2}">
      <dgm:prSet/>
      <dgm:spPr/>
      <dgm:t>
        <a:bodyPr/>
        <a:lstStyle/>
        <a:p>
          <a:r>
            <a:rPr lang="it-IT" dirty="0"/>
            <a:t>VALUTARE L’OPPORTUNITÀ DI </a:t>
          </a:r>
          <a:r>
            <a:rPr lang="it-IT" dirty="0">
              <a:solidFill>
                <a:srgbClr val="FF0000"/>
              </a:solidFill>
            </a:rPr>
            <a:t>ISTITUIRE UNA COMMISSIONE </a:t>
          </a:r>
          <a:r>
            <a:rPr lang="it-IT" dirty="0"/>
            <a:t>INTERNA PER IL MONITORAGGIO DELL’APPLICAZIONE DELLA SICUREZZA anche con il coinvolgimento dei soggetti coinvolti</a:t>
          </a:r>
        </a:p>
      </dgm:t>
    </dgm:pt>
    <dgm:pt modelId="{24129206-40CA-4F47-A7B9-CD577441DB87}" type="parTrans" cxnId="{5F510AF4-2AE2-4456-99F8-60C8FFFF14E1}">
      <dgm:prSet/>
      <dgm:spPr/>
      <dgm:t>
        <a:bodyPr/>
        <a:lstStyle/>
        <a:p>
          <a:endParaRPr lang="it-IT"/>
        </a:p>
      </dgm:t>
    </dgm:pt>
    <dgm:pt modelId="{77FDC5A9-586F-44EA-BDDB-28A2643ECC70}" type="sibTrans" cxnId="{5F510AF4-2AE2-4456-99F8-60C8FFFF14E1}">
      <dgm:prSet/>
      <dgm:spPr/>
      <dgm:t>
        <a:bodyPr/>
        <a:lstStyle/>
        <a:p>
          <a:endParaRPr lang="it-IT"/>
        </a:p>
      </dgm:t>
    </dgm:pt>
    <dgm:pt modelId="{29175719-4ACB-4EDF-839A-7249D3EBECBC}" type="pres">
      <dgm:prSet presAssocID="{019F73CA-8193-4FFB-B32B-F0C4D0C8041E}" presName="linear" presStyleCnt="0">
        <dgm:presLayoutVars>
          <dgm:animLvl val="lvl"/>
          <dgm:resizeHandles val="exact"/>
        </dgm:presLayoutVars>
      </dgm:prSet>
      <dgm:spPr/>
    </dgm:pt>
    <dgm:pt modelId="{A708A460-6C29-4F09-9804-1D6F6100ECB1}" type="pres">
      <dgm:prSet presAssocID="{476DDB77-3947-4A36-A72B-38803AFBFA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BF9FB6-9662-4A1A-9A3A-C85B78C30520}" type="pres">
      <dgm:prSet presAssocID="{FBBB1CC4-80A2-4B76-80E2-7581449261D9}" presName="spacer" presStyleCnt="0"/>
      <dgm:spPr/>
    </dgm:pt>
    <dgm:pt modelId="{3DCD926D-410B-4D56-92AD-D440AD14D142}" type="pres">
      <dgm:prSet presAssocID="{3BC72D65-F0B4-4F85-A4F8-01FF53254F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14C6D2-2040-4A68-B7CF-D4115283ECBB}" type="pres">
      <dgm:prSet presAssocID="{E80F3783-A2B5-45C1-A938-FDED6D9C1007}" presName="spacer" presStyleCnt="0"/>
      <dgm:spPr/>
    </dgm:pt>
    <dgm:pt modelId="{380B48C1-A2CC-4DC3-893D-BDCB8331CBEF}" type="pres">
      <dgm:prSet presAssocID="{6420729C-22DE-4FAE-98B1-9537F51280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689B64-09A3-477A-988C-60FEE57C46BD}" type="pres">
      <dgm:prSet presAssocID="{1D7A0D75-BC75-4412-B8F7-C0B7B9D0C2CF}" presName="spacer" presStyleCnt="0"/>
      <dgm:spPr/>
    </dgm:pt>
    <dgm:pt modelId="{7651225A-C6B0-42AF-9D5E-C18D1D432790}" type="pres">
      <dgm:prSet presAssocID="{543DBE6C-C131-413B-A737-33DEB9A0AE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771106-D7F7-4EB0-8465-A2D9EFB693A6}" type="presOf" srcId="{543DBE6C-C131-413B-A737-33DEB9A0AEA2}" destId="{7651225A-C6B0-42AF-9D5E-C18D1D432790}" srcOrd="0" destOrd="0" presId="urn:microsoft.com/office/officeart/2005/8/layout/vList2"/>
    <dgm:cxn modelId="{0849550A-B881-42C5-B351-2DAA7EB935D4}" type="presOf" srcId="{6420729C-22DE-4FAE-98B1-9537F51280BF}" destId="{380B48C1-A2CC-4DC3-893D-BDCB8331CBEF}" srcOrd="0" destOrd="0" presId="urn:microsoft.com/office/officeart/2005/8/layout/vList2"/>
    <dgm:cxn modelId="{AC093A0F-A967-413F-AF9E-036ACA41F2F3}" type="presOf" srcId="{3BC72D65-F0B4-4F85-A4F8-01FF53254F45}" destId="{3DCD926D-410B-4D56-92AD-D440AD14D142}" srcOrd="0" destOrd="0" presId="urn:microsoft.com/office/officeart/2005/8/layout/vList2"/>
    <dgm:cxn modelId="{3D789B2E-8536-477C-AACB-3376F11088CE}" srcId="{019F73CA-8193-4FFB-B32B-F0C4D0C8041E}" destId="{6420729C-22DE-4FAE-98B1-9537F51280BF}" srcOrd="2" destOrd="0" parTransId="{50DB195D-C24D-48F5-BBA9-189763E07B78}" sibTransId="{1D7A0D75-BC75-4412-B8F7-C0B7B9D0C2CF}"/>
    <dgm:cxn modelId="{3395A835-C16E-4163-BC1D-0D262DA89DB2}" srcId="{019F73CA-8193-4FFB-B32B-F0C4D0C8041E}" destId="{476DDB77-3947-4A36-A72B-38803AFBFA5F}" srcOrd="0" destOrd="0" parTransId="{4066D61C-AB9C-4A88-9E5C-94C30B8EF4BF}" sibTransId="{FBBB1CC4-80A2-4B76-80E2-7581449261D9}"/>
    <dgm:cxn modelId="{E56C3679-A880-411F-B829-F23E6D5C9E2F}" type="presOf" srcId="{019F73CA-8193-4FFB-B32B-F0C4D0C8041E}" destId="{29175719-4ACB-4EDF-839A-7249D3EBECBC}" srcOrd="0" destOrd="0" presId="urn:microsoft.com/office/officeart/2005/8/layout/vList2"/>
    <dgm:cxn modelId="{09D4BEAA-3597-4B18-BB30-E9F7306B887D}" type="presOf" srcId="{476DDB77-3947-4A36-A72B-38803AFBFA5F}" destId="{A708A460-6C29-4F09-9804-1D6F6100ECB1}" srcOrd="0" destOrd="0" presId="urn:microsoft.com/office/officeart/2005/8/layout/vList2"/>
    <dgm:cxn modelId="{A69A9EC4-CA5D-44F3-B14F-48B45C64A9CB}" srcId="{019F73CA-8193-4FFB-B32B-F0C4D0C8041E}" destId="{3BC72D65-F0B4-4F85-A4F8-01FF53254F45}" srcOrd="1" destOrd="0" parTransId="{F622303F-0933-4B00-A5EA-24157DBB334A}" sibTransId="{E80F3783-A2B5-45C1-A938-FDED6D9C1007}"/>
    <dgm:cxn modelId="{5F510AF4-2AE2-4456-99F8-60C8FFFF14E1}" srcId="{019F73CA-8193-4FFB-B32B-F0C4D0C8041E}" destId="{543DBE6C-C131-413B-A737-33DEB9A0AEA2}" srcOrd="3" destOrd="0" parTransId="{24129206-40CA-4F47-A7B9-CD577441DB87}" sibTransId="{77FDC5A9-586F-44EA-BDDB-28A2643ECC70}"/>
    <dgm:cxn modelId="{989928BA-D94C-438B-8F74-F34512424F50}" type="presParOf" srcId="{29175719-4ACB-4EDF-839A-7249D3EBECBC}" destId="{A708A460-6C29-4F09-9804-1D6F6100ECB1}" srcOrd="0" destOrd="0" presId="urn:microsoft.com/office/officeart/2005/8/layout/vList2"/>
    <dgm:cxn modelId="{703201BA-B2E0-4333-84CE-8ACD5362CFB1}" type="presParOf" srcId="{29175719-4ACB-4EDF-839A-7249D3EBECBC}" destId="{85BF9FB6-9662-4A1A-9A3A-C85B78C30520}" srcOrd="1" destOrd="0" presId="urn:microsoft.com/office/officeart/2005/8/layout/vList2"/>
    <dgm:cxn modelId="{C72FF8D9-12A4-4E35-B698-37E6F1839954}" type="presParOf" srcId="{29175719-4ACB-4EDF-839A-7249D3EBECBC}" destId="{3DCD926D-410B-4D56-92AD-D440AD14D142}" srcOrd="2" destOrd="0" presId="urn:microsoft.com/office/officeart/2005/8/layout/vList2"/>
    <dgm:cxn modelId="{37F68023-FB4B-4338-ADF8-D9F0CCBD5B31}" type="presParOf" srcId="{29175719-4ACB-4EDF-839A-7249D3EBECBC}" destId="{6014C6D2-2040-4A68-B7CF-D4115283ECBB}" srcOrd="3" destOrd="0" presId="urn:microsoft.com/office/officeart/2005/8/layout/vList2"/>
    <dgm:cxn modelId="{1745A5E4-FC21-4152-99B4-95B748C947AD}" type="presParOf" srcId="{29175719-4ACB-4EDF-839A-7249D3EBECBC}" destId="{380B48C1-A2CC-4DC3-893D-BDCB8331CBEF}" srcOrd="4" destOrd="0" presId="urn:microsoft.com/office/officeart/2005/8/layout/vList2"/>
    <dgm:cxn modelId="{A8CE5C44-2802-4ACD-8C36-5015CEFC3A9B}" type="presParOf" srcId="{29175719-4ACB-4EDF-839A-7249D3EBECBC}" destId="{A0689B64-09A3-477A-988C-60FEE57C46BD}" srcOrd="5" destOrd="0" presId="urn:microsoft.com/office/officeart/2005/8/layout/vList2"/>
    <dgm:cxn modelId="{500DA55D-87A1-40AC-93D1-B4E1D75251F2}" type="presParOf" srcId="{29175719-4ACB-4EDF-839A-7249D3EBECBC}" destId="{7651225A-C6B0-42AF-9D5E-C18D1D4327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D5EC8-9E48-4CF2-95F0-B32BEBAABC37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0C7447-80AD-4B1E-8FF0-41493FDD5916}">
      <dgm:prSet/>
      <dgm:spPr/>
      <dgm:t>
        <a:bodyPr/>
        <a:lstStyle/>
        <a:p>
          <a:r>
            <a:rPr lang="it-IT" dirty="0"/>
            <a:t>SUL COVID: PREVENZIONE E REGOLE</a:t>
          </a:r>
        </a:p>
        <a:p>
          <a:r>
            <a:rPr lang="it-IT" dirty="0"/>
            <a:t>GENERALI E DELL’ISTITUTO</a:t>
          </a:r>
        </a:p>
      </dgm:t>
    </dgm:pt>
    <dgm:pt modelId="{E57311AE-F7C8-4CA9-8919-6A206E1B3ED7}" type="parTrans" cxnId="{C53C9F1E-66B1-4CC4-B869-6C113FBD1327}">
      <dgm:prSet/>
      <dgm:spPr/>
      <dgm:t>
        <a:bodyPr/>
        <a:lstStyle/>
        <a:p>
          <a:endParaRPr lang="it-IT"/>
        </a:p>
      </dgm:t>
    </dgm:pt>
    <dgm:pt modelId="{AA97B38C-8F51-4AC1-99ED-4C164EF8383B}" type="sibTrans" cxnId="{C53C9F1E-66B1-4CC4-B869-6C113FBD1327}">
      <dgm:prSet/>
      <dgm:spPr/>
      <dgm:t>
        <a:bodyPr/>
        <a:lstStyle/>
        <a:p>
          <a:endParaRPr lang="it-IT"/>
        </a:p>
      </dgm:t>
    </dgm:pt>
    <dgm:pt modelId="{2AC996B4-B3B5-4882-8E60-804F16B718F6}">
      <dgm:prSet/>
      <dgm:spPr/>
      <dgm:t>
        <a:bodyPr/>
        <a:lstStyle/>
        <a:p>
          <a:r>
            <a:rPr lang="it-IT" dirty="0"/>
            <a:t>SULLA </a:t>
          </a:r>
          <a:r>
            <a:rPr lang="it-IT" dirty="0">
              <a:solidFill>
                <a:srgbClr val="FF0000"/>
              </a:solidFill>
            </a:rPr>
            <a:t>D</a:t>
          </a:r>
          <a:r>
            <a:rPr lang="it-IT" dirty="0"/>
            <a:t>IDATTICA </a:t>
          </a:r>
          <a:r>
            <a:rPr lang="it-IT" dirty="0">
              <a:solidFill>
                <a:srgbClr val="FF0000"/>
              </a:solidFill>
            </a:rPr>
            <a:t>D</a:t>
          </a:r>
          <a:r>
            <a:rPr lang="it-IT" dirty="0"/>
            <a:t>IGITALE </a:t>
          </a:r>
          <a:r>
            <a:rPr lang="it-IT" dirty="0">
              <a:solidFill>
                <a:srgbClr val="FF0000"/>
              </a:solidFill>
            </a:rPr>
            <a:t>I</a:t>
          </a:r>
          <a:r>
            <a:rPr lang="it-IT" dirty="0"/>
            <a:t>NTEGRATA (PREVISTA PER GLI ISTITUTI SUPERIORI, MA CONSENTITA A DISTANZA NEGLI ALTRI ORDINI SCOLASTICI SOLO IN CASO DI NUOVA EMERGENZA) </a:t>
          </a:r>
          <a:r>
            <a:rPr lang="it-IT" dirty="0">
              <a:solidFill>
                <a:srgbClr val="FF0000"/>
              </a:solidFill>
            </a:rPr>
            <a:t>VEDI LINEE GUIDA DDI</a:t>
          </a:r>
          <a:endParaRPr lang="it-IT" dirty="0"/>
        </a:p>
      </dgm:t>
    </dgm:pt>
    <dgm:pt modelId="{B13D5DA4-76FD-4C2D-B371-18F657CDEDE2}" type="parTrans" cxnId="{A54D3BCC-930A-401E-B7ED-A23D1804293F}">
      <dgm:prSet/>
      <dgm:spPr/>
      <dgm:t>
        <a:bodyPr/>
        <a:lstStyle/>
        <a:p>
          <a:endParaRPr lang="it-IT"/>
        </a:p>
      </dgm:t>
    </dgm:pt>
    <dgm:pt modelId="{B6C054D0-8E48-4613-A96B-2AD9F51EBCE3}" type="sibTrans" cxnId="{A54D3BCC-930A-401E-B7ED-A23D1804293F}">
      <dgm:prSet/>
      <dgm:spPr/>
      <dgm:t>
        <a:bodyPr/>
        <a:lstStyle/>
        <a:p>
          <a:endParaRPr lang="it-IT"/>
        </a:p>
      </dgm:t>
    </dgm:pt>
    <dgm:pt modelId="{FEC528FF-F5C3-47F7-951E-03F595DC8EFE}" type="pres">
      <dgm:prSet presAssocID="{1A1D5EC8-9E48-4CF2-95F0-B32BEBAABC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314709B-E6B4-45B9-9A04-BD669133C360}" type="pres">
      <dgm:prSet presAssocID="{D20C7447-80AD-4B1E-8FF0-41493FDD5916}" presName="horFlow" presStyleCnt="0"/>
      <dgm:spPr/>
    </dgm:pt>
    <dgm:pt modelId="{71C01AB4-4B18-40A1-9B5C-C3BFE3B74A74}" type="pres">
      <dgm:prSet presAssocID="{D20C7447-80AD-4B1E-8FF0-41493FDD5916}" presName="bigChev" presStyleLbl="node1" presStyleIdx="0" presStyleCnt="2" custScaleX="196557"/>
      <dgm:spPr/>
    </dgm:pt>
    <dgm:pt modelId="{71EF4BC1-BACB-4FCB-AEF8-3F490A659C45}" type="pres">
      <dgm:prSet presAssocID="{D20C7447-80AD-4B1E-8FF0-41493FDD5916}" presName="vSp" presStyleCnt="0"/>
      <dgm:spPr/>
    </dgm:pt>
    <dgm:pt modelId="{4D368BFA-80CC-4281-A80C-10FC1EC5A734}" type="pres">
      <dgm:prSet presAssocID="{2AC996B4-B3B5-4882-8E60-804F16B718F6}" presName="horFlow" presStyleCnt="0"/>
      <dgm:spPr/>
    </dgm:pt>
    <dgm:pt modelId="{4B8E2760-A7A0-47F1-9474-D4F330ACB8B7}" type="pres">
      <dgm:prSet presAssocID="{2AC996B4-B3B5-4882-8E60-804F16B718F6}" presName="bigChev" presStyleLbl="node1" presStyleIdx="1" presStyleCnt="2" custScaleX="198927"/>
      <dgm:spPr/>
    </dgm:pt>
  </dgm:ptLst>
  <dgm:cxnLst>
    <dgm:cxn modelId="{C53C9F1E-66B1-4CC4-B869-6C113FBD1327}" srcId="{1A1D5EC8-9E48-4CF2-95F0-B32BEBAABC37}" destId="{D20C7447-80AD-4B1E-8FF0-41493FDD5916}" srcOrd="0" destOrd="0" parTransId="{E57311AE-F7C8-4CA9-8919-6A206E1B3ED7}" sibTransId="{AA97B38C-8F51-4AC1-99ED-4C164EF8383B}"/>
    <dgm:cxn modelId="{B6240223-0D2F-41B5-BEE6-9B5D94379C25}" type="presOf" srcId="{1A1D5EC8-9E48-4CF2-95F0-B32BEBAABC37}" destId="{FEC528FF-F5C3-47F7-951E-03F595DC8EFE}" srcOrd="0" destOrd="0" presId="urn:microsoft.com/office/officeart/2005/8/layout/lProcess3"/>
    <dgm:cxn modelId="{37A1D743-4EB4-4539-A17F-E35421D19D57}" type="presOf" srcId="{D20C7447-80AD-4B1E-8FF0-41493FDD5916}" destId="{71C01AB4-4B18-40A1-9B5C-C3BFE3B74A74}" srcOrd="0" destOrd="0" presId="urn:microsoft.com/office/officeart/2005/8/layout/lProcess3"/>
    <dgm:cxn modelId="{D647E6B6-7643-49E7-9ECB-EBDD13EB80BE}" type="presOf" srcId="{2AC996B4-B3B5-4882-8E60-804F16B718F6}" destId="{4B8E2760-A7A0-47F1-9474-D4F330ACB8B7}" srcOrd="0" destOrd="0" presId="urn:microsoft.com/office/officeart/2005/8/layout/lProcess3"/>
    <dgm:cxn modelId="{A54D3BCC-930A-401E-B7ED-A23D1804293F}" srcId="{1A1D5EC8-9E48-4CF2-95F0-B32BEBAABC37}" destId="{2AC996B4-B3B5-4882-8E60-804F16B718F6}" srcOrd="1" destOrd="0" parTransId="{B13D5DA4-76FD-4C2D-B371-18F657CDEDE2}" sibTransId="{B6C054D0-8E48-4613-A96B-2AD9F51EBCE3}"/>
    <dgm:cxn modelId="{A51D0D23-8F45-45EF-8326-A96AB668BAFE}" type="presParOf" srcId="{FEC528FF-F5C3-47F7-951E-03F595DC8EFE}" destId="{5314709B-E6B4-45B9-9A04-BD669133C360}" srcOrd="0" destOrd="0" presId="urn:microsoft.com/office/officeart/2005/8/layout/lProcess3"/>
    <dgm:cxn modelId="{49E1ECC0-0771-4CC6-9BAD-4A2522CD4A3A}" type="presParOf" srcId="{5314709B-E6B4-45B9-9A04-BD669133C360}" destId="{71C01AB4-4B18-40A1-9B5C-C3BFE3B74A74}" srcOrd="0" destOrd="0" presId="urn:microsoft.com/office/officeart/2005/8/layout/lProcess3"/>
    <dgm:cxn modelId="{074367A4-B09B-44D3-96ED-B902775BABDA}" type="presParOf" srcId="{FEC528FF-F5C3-47F7-951E-03F595DC8EFE}" destId="{71EF4BC1-BACB-4FCB-AEF8-3F490A659C45}" srcOrd="1" destOrd="0" presId="urn:microsoft.com/office/officeart/2005/8/layout/lProcess3"/>
    <dgm:cxn modelId="{7964E44E-EB62-462F-9236-06406DA74FCB}" type="presParOf" srcId="{FEC528FF-F5C3-47F7-951E-03F595DC8EFE}" destId="{4D368BFA-80CC-4281-A80C-10FC1EC5A734}" srcOrd="2" destOrd="0" presId="urn:microsoft.com/office/officeart/2005/8/layout/lProcess3"/>
    <dgm:cxn modelId="{D8D93BF0-415C-400F-86E4-788E82DBBBF5}" type="presParOf" srcId="{4D368BFA-80CC-4281-A80C-10FC1EC5A734}" destId="{4B8E2760-A7A0-47F1-9474-D4F330ACB8B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3716-AA17-4EAD-AC48-2D0170CF874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9CE96D-FE4A-4573-BB7A-5B80C7AF4D7B}">
      <dgm:prSet/>
      <dgm:spPr/>
      <dgm:t>
        <a:bodyPr/>
        <a:lstStyle/>
        <a:p>
          <a:endParaRPr lang="it-IT"/>
        </a:p>
      </dgm:t>
    </dgm:pt>
    <dgm:pt modelId="{05944D2C-1A33-4002-84CD-ECD8B9E6F4C3}" type="parTrans" cxnId="{623B9BE1-96F2-4BA5-ADA7-07DB78C7DF75}">
      <dgm:prSet/>
      <dgm:spPr/>
      <dgm:t>
        <a:bodyPr/>
        <a:lstStyle/>
        <a:p>
          <a:endParaRPr lang="it-IT"/>
        </a:p>
      </dgm:t>
    </dgm:pt>
    <dgm:pt modelId="{EB9A6176-B61C-47D4-A24B-4148FE4A29FE}" type="sibTrans" cxnId="{623B9BE1-96F2-4BA5-ADA7-07DB78C7DF75}">
      <dgm:prSet/>
      <dgm:spPr/>
      <dgm:t>
        <a:bodyPr/>
        <a:lstStyle/>
        <a:p>
          <a:endParaRPr lang="it-IT"/>
        </a:p>
      </dgm:t>
    </dgm:pt>
    <dgm:pt modelId="{5499431E-CB0F-4E8C-9DA5-451A4E1CD9E4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it-IT" sz="2400" dirty="0">
              <a:solidFill>
                <a:prstClr val="black"/>
              </a:solidFill>
              <a:latin typeface="Trebuchet MS" panose="020B0603020202020204"/>
            </a:rPr>
            <a:t>SEGNALARE TEMPESTIVAMENTE LE CONDIZIONI SANITARIE DI PERICOLO</a:t>
          </a:r>
          <a:endParaRPr lang="it-IT" sz="2400" dirty="0"/>
        </a:p>
      </dgm:t>
    </dgm:pt>
    <dgm:pt modelId="{9C90DEC4-B897-4C38-B234-8430EAC2855F}" type="parTrans" cxnId="{C5CDF957-4DEC-430B-82CB-C34BA7E3EB45}">
      <dgm:prSet/>
      <dgm:spPr/>
      <dgm:t>
        <a:bodyPr/>
        <a:lstStyle/>
        <a:p>
          <a:endParaRPr lang="it-IT"/>
        </a:p>
      </dgm:t>
    </dgm:pt>
    <dgm:pt modelId="{98D6B1EC-35A3-4CC4-BA53-299AE614E803}" type="sibTrans" cxnId="{C5CDF957-4DEC-430B-82CB-C34BA7E3EB45}">
      <dgm:prSet/>
      <dgm:spPr/>
      <dgm:t>
        <a:bodyPr/>
        <a:lstStyle/>
        <a:p>
          <a:endParaRPr lang="it-IT"/>
        </a:p>
      </dgm:t>
    </dgm:pt>
    <dgm:pt modelId="{A3D6F4A9-A5A0-40B5-891C-6D482DF3FC91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it-IT" sz="2400" dirty="0">
              <a:solidFill>
                <a:prstClr val="black"/>
              </a:solidFill>
              <a:latin typeface="Trebuchet MS" panose="020B0603020202020204"/>
            </a:rPr>
            <a:t>DISTANZIAMENTO DI UN METRO</a:t>
          </a:r>
        </a:p>
      </dgm:t>
    </dgm:pt>
    <dgm:pt modelId="{26BCB871-DC63-4054-8357-A2E8384A1056}" type="parTrans" cxnId="{4C0001B5-EEF6-40A7-A0A5-0A8B59604125}">
      <dgm:prSet/>
      <dgm:spPr/>
      <dgm:t>
        <a:bodyPr/>
        <a:lstStyle/>
        <a:p>
          <a:endParaRPr lang="it-IT"/>
        </a:p>
      </dgm:t>
    </dgm:pt>
    <dgm:pt modelId="{41DA56FF-CB33-44F7-9AA4-A9E41BDC13CB}" type="sibTrans" cxnId="{4C0001B5-EEF6-40A7-A0A5-0A8B59604125}">
      <dgm:prSet/>
      <dgm:spPr/>
      <dgm:t>
        <a:bodyPr/>
        <a:lstStyle/>
        <a:p>
          <a:endParaRPr lang="it-IT"/>
        </a:p>
      </dgm:t>
    </dgm:pt>
    <dgm:pt modelId="{3759D812-9841-48B5-B297-C0416FE3D82E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it-IT" sz="2400" dirty="0">
              <a:solidFill>
                <a:prstClr val="black"/>
              </a:solidFill>
              <a:latin typeface="Trebuchet MS" panose="020B0603020202020204"/>
            </a:rPr>
            <a:t>COMPORTAMENTI DA TENERE SUL PIANO IGIENICO</a:t>
          </a:r>
          <a:endParaRPr lang="it-IT" sz="2400" dirty="0"/>
        </a:p>
      </dgm:t>
    </dgm:pt>
    <dgm:pt modelId="{4641DEB9-E743-4137-8C66-236A43256401}" type="parTrans" cxnId="{4FCCE36E-2E12-4720-92AB-778EAEF0B9E4}">
      <dgm:prSet/>
      <dgm:spPr/>
      <dgm:t>
        <a:bodyPr/>
        <a:lstStyle/>
        <a:p>
          <a:endParaRPr lang="it-IT"/>
        </a:p>
      </dgm:t>
    </dgm:pt>
    <dgm:pt modelId="{8182DA25-C463-40EB-A60C-1A012EA647BE}" type="sibTrans" cxnId="{4FCCE36E-2E12-4720-92AB-778EAEF0B9E4}">
      <dgm:prSet/>
      <dgm:spPr/>
      <dgm:t>
        <a:bodyPr/>
        <a:lstStyle/>
        <a:p>
          <a:endParaRPr lang="it-IT"/>
        </a:p>
      </dgm:t>
    </dgm:pt>
    <dgm:pt modelId="{E7529260-3306-4FA0-BD7E-C1912299D796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it-IT" sz="2400" dirty="0">
              <a:solidFill>
                <a:prstClr val="black"/>
              </a:solidFill>
              <a:latin typeface="Trebuchet MS" panose="020B0603020202020204"/>
            </a:rPr>
            <a:t>RISPETTARE LE DISPOSIZIONI</a:t>
          </a:r>
          <a:endParaRPr lang="it-IT" sz="2400" dirty="0"/>
        </a:p>
      </dgm:t>
    </dgm:pt>
    <dgm:pt modelId="{80D144DC-18C8-44CE-9262-951C277B25FB}" type="parTrans" cxnId="{06E635DF-CFE9-441F-BA1F-0D9B0981B62D}">
      <dgm:prSet/>
      <dgm:spPr/>
    </dgm:pt>
    <dgm:pt modelId="{B0B9D95A-56AE-42E6-9E74-E288881A63A7}" type="sibTrans" cxnId="{06E635DF-CFE9-441F-BA1F-0D9B0981B62D}">
      <dgm:prSet/>
      <dgm:spPr/>
    </dgm:pt>
    <dgm:pt modelId="{20BE7203-6FC7-4F23-839C-B53790A8C858}">
      <dgm:prSet custT="1"/>
      <dgm:spPr/>
      <dgm:t>
        <a:bodyPr/>
        <a:lstStyle/>
        <a:p>
          <a:pPr>
            <a:spcBef>
              <a:spcPts val="600"/>
            </a:spcBef>
          </a:pPr>
          <a:endParaRPr lang="it-IT" sz="1200" dirty="0"/>
        </a:p>
      </dgm:t>
    </dgm:pt>
    <dgm:pt modelId="{3996CBA6-CC6C-4B79-9682-282DED16A98C}" type="parTrans" cxnId="{F8777502-0CB0-4FEA-976F-1A733938A65D}">
      <dgm:prSet/>
      <dgm:spPr/>
    </dgm:pt>
    <dgm:pt modelId="{9B7BE00A-CAA2-4896-8148-E3C13A06A273}" type="sibTrans" cxnId="{F8777502-0CB0-4FEA-976F-1A733938A65D}">
      <dgm:prSet/>
      <dgm:spPr/>
    </dgm:pt>
    <dgm:pt modelId="{6D0BAF34-F0E9-4C5B-B702-77D55391C162}">
      <dgm:prSet custT="1"/>
      <dgm:spPr/>
      <dgm:t>
        <a:bodyPr/>
        <a:lstStyle/>
        <a:p>
          <a:pPr>
            <a:spcBef>
              <a:spcPts val="600"/>
            </a:spcBef>
          </a:pPr>
          <a:endParaRPr lang="it-IT" sz="1200" dirty="0"/>
        </a:p>
      </dgm:t>
    </dgm:pt>
    <dgm:pt modelId="{5EC427F7-AFC0-4C5B-B871-BD40AFC24FA8}" type="parTrans" cxnId="{09DBCFCF-1510-462C-A136-42C18BA23858}">
      <dgm:prSet/>
      <dgm:spPr/>
    </dgm:pt>
    <dgm:pt modelId="{C37E2C64-974A-4E60-BA6D-567C6E8390D8}" type="sibTrans" cxnId="{09DBCFCF-1510-462C-A136-42C18BA23858}">
      <dgm:prSet/>
      <dgm:spPr/>
    </dgm:pt>
    <dgm:pt modelId="{5A733390-1325-4E27-A8C0-ABDA0D10B3FB}">
      <dgm:prSet custT="1"/>
      <dgm:spPr/>
      <dgm:t>
        <a:bodyPr/>
        <a:lstStyle/>
        <a:p>
          <a:pPr>
            <a:spcBef>
              <a:spcPts val="600"/>
            </a:spcBef>
          </a:pPr>
          <a:endParaRPr lang="it-IT" sz="1200" dirty="0">
            <a:solidFill>
              <a:prstClr val="black"/>
            </a:solidFill>
            <a:latin typeface="Trebuchet MS" panose="020B0603020202020204"/>
          </a:endParaRPr>
        </a:p>
      </dgm:t>
    </dgm:pt>
    <dgm:pt modelId="{33E3EF3A-4092-4893-99DF-69F12B918813}" type="parTrans" cxnId="{D94DCEA5-1B32-4A54-934C-8665FD8E564E}">
      <dgm:prSet/>
      <dgm:spPr/>
    </dgm:pt>
    <dgm:pt modelId="{3014CC01-06C5-42BD-B8BC-04C63B55183B}" type="sibTrans" cxnId="{D94DCEA5-1B32-4A54-934C-8665FD8E564E}">
      <dgm:prSet/>
      <dgm:spPr/>
    </dgm:pt>
    <dgm:pt modelId="{A7397A6E-3F46-4ADD-83FF-D374A61E18E3}" type="pres">
      <dgm:prSet presAssocID="{AB583716-AA17-4EAD-AC48-2D0170CF8746}" presName="Name0" presStyleCnt="0">
        <dgm:presLayoutVars>
          <dgm:dir/>
          <dgm:animLvl val="lvl"/>
          <dgm:resizeHandles val="exact"/>
        </dgm:presLayoutVars>
      </dgm:prSet>
      <dgm:spPr/>
    </dgm:pt>
    <dgm:pt modelId="{659392CE-3C20-47DD-947B-5676AC9BD23F}" type="pres">
      <dgm:prSet presAssocID="{E79CE96D-FE4A-4573-BB7A-5B80C7AF4D7B}" presName="linNode" presStyleCnt="0"/>
      <dgm:spPr/>
    </dgm:pt>
    <dgm:pt modelId="{3090B539-3DD2-4CE1-9591-D080B62B7DED}" type="pres">
      <dgm:prSet presAssocID="{E79CE96D-FE4A-4573-BB7A-5B80C7AF4D7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8A45B12-A0E9-4E84-A6FE-35DC3F9FC334}" type="pres">
      <dgm:prSet presAssocID="{E79CE96D-FE4A-4573-BB7A-5B80C7AF4D7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46CB101-064F-4E6E-B7C0-677FDF6955BB}" type="presOf" srcId="{6D0BAF34-F0E9-4C5B-B702-77D55391C162}" destId="{B8A45B12-A0E9-4E84-A6FE-35DC3F9FC334}" srcOrd="0" destOrd="3" presId="urn:microsoft.com/office/officeart/2005/8/layout/vList5"/>
    <dgm:cxn modelId="{F8777502-0CB0-4FEA-976F-1A733938A65D}" srcId="{E79CE96D-FE4A-4573-BB7A-5B80C7AF4D7B}" destId="{20BE7203-6FC7-4F23-839C-B53790A8C858}" srcOrd="1" destOrd="0" parTransId="{3996CBA6-CC6C-4B79-9682-282DED16A98C}" sibTransId="{9B7BE00A-CAA2-4896-8148-E3C13A06A273}"/>
    <dgm:cxn modelId="{7242610F-4DE3-4B11-911C-6A76972DCD7F}" type="presOf" srcId="{3759D812-9841-48B5-B297-C0416FE3D82E}" destId="{B8A45B12-A0E9-4E84-A6FE-35DC3F9FC334}" srcOrd="0" destOrd="6" presId="urn:microsoft.com/office/officeart/2005/8/layout/vList5"/>
    <dgm:cxn modelId="{D98F4C10-9968-41E6-8661-AD9A4BEFF7F0}" type="presOf" srcId="{AB583716-AA17-4EAD-AC48-2D0170CF8746}" destId="{A7397A6E-3F46-4ADD-83FF-D374A61E18E3}" srcOrd="0" destOrd="0" presId="urn:microsoft.com/office/officeart/2005/8/layout/vList5"/>
    <dgm:cxn modelId="{4AB3756E-331A-4D27-9FDD-4F1323DE8C8F}" type="presOf" srcId="{5499431E-CB0F-4E8C-9DA5-451A4E1CD9E4}" destId="{B8A45B12-A0E9-4E84-A6FE-35DC3F9FC334}" srcOrd="0" destOrd="0" presId="urn:microsoft.com/office/officeart/2005/8/layout/vList5"/>
    <dgm:cxn modelId="{4FCCE36E-2E12-4720-92AB-778EAEF0B9E4}" srcId="{6D0BAF34-F0E9-4C5B-B702-77D55391C162}" destId="{3759D812-9841-48B5-B297-C0416FE3D82E}" srcOrd="2" destOrd="0" parTransId="{4641DEB9-E743-4137-8C66-236A43256401}" sibTransId="{8182DA25-C463-40EB-A60C-1A012EA647BE}"/>
    <dgm:cxn modelId="{F04CDD54-964C-4AED-9990-9C4206278D01}" type="presOf" srcId="{20BE7203-6FC7-4F23-839C-B53790A8C858}" destId="{B8A45B12-A0E9-4E84-A6FE-35DC3F9FC334}" srcOrd="0" destOrd="1" presId="urn:microsoft.com/office/officeart/2005/8/layout/vList5"/>
    <dgm:cxn modelId="{C5CDF957-4DEC-430B-82CB-C34BA7E3EB45}" srcId="{E79CE96D-FE4A-4573-BB7A-5B80C7AF4D7B}" destId="{5499431E-CB0F-4E8C-9DA5-451A4E1CD9E4}" srcOrd="0" destOrd="0" parTransId="{9C90DEC4-B897-4C38-B234-8430EAC2855F}" sibTransId="{98D6B1EC-35A3-4CC4-BA53-299AE614E803}"/>
    <dgm:cxn modelId="{8466618B-A166-4ACC-8EEC-9D0F8FE54F0C}" type="presOf" srcId="{E7529260-3306-4FA0-BD7E-C1912299D796}" destId="{B8A45B12-A0E9-4E84-A6FE-35DC3F9FC334}" srcOrd="0" destOrd="2" presId="urn:microsoft.com/office/officeart/2005/8/layout/vList5"/>
    <dgm:cxn modelId="{D94DCEA5-1B32-4A54-934C-8665FD8E564E}" srcId="{6D0BAF34-F0E9-4C5B-B702-77D55391C162}" destId="{5A733390-1325-4E27-A8C0-ABDA0D10B3FB}" srcOrd="1" destOrd="0" parTransId="{33E3EF3A-4092-4893-99DF-69F12B918813}" sibTransId="{3014CC01-06C5-42BD-B8BC-04C63B55183B}"/>
    <dgm:cxn modelId="{4C0001B5-EEF6-40A7-A0A5-0A8B59604125}" srcId="{6D0BAF34-F0E9-4C5B-B702-77D55391C162}" destId="{A3D6F4A9-A5A0-40B5-891C-6D482DF3FC91}" srcOrd="0" destOrd="0" parTransId="{26BCB871-DC63-4054-8357-A2E8384A1056}" sibTransId="{41DA56FF-CB33-44F7-9AA4-A9E41BDC13CB}"/>
    <dgm:cxn modelId="{144C50BA-CD0C-4F67-9376-6FAA3DCE434E}" type="presOf" srcId="{5A733390-1325-4E27-A8C0-ABDA0D10B3FB}" destId="{B8A45B12-A0E9-4E84-A6FE-35DC3F9FC334}" srcOrd="0" destOrd="5" presId="urn:microsoft.com/office/officeart/2005/8/layout/vList5"/>
    <dgm:cxn modelId="{09DBCFCF-1510-462C-A136-42C18BA23858}" srcId="{E79CE96D-FE4A-4573-BB7A-5B80C7AF4D7B}" destId="{6D0BAF34-F0E9-4C5B-B702-77D55391C162}" srcOrd="3" destOrd="0" parTransId="{5EC427F7-AFC0-4C5B-B871-BD40AFC24FA8}" sibTransId="{C37E2C64-974A-4E60-BA6D-567C6E8390D8}"/>
    <dgm:cxn modelId="{DA3F50D7-1AB6-4638-B744-2E0509F66D81}" type="presOf" srcId="{E79CE96D-FE4A-4573-BB7A-5B80C7AF4D7B}" destId="{3090B539-3DD2-4CE1-9591-D080B62B7DED}" srcOrd="0" destOrd="0" presId="urn:microsoft.com/office/officeart/2005/8/layout/vList5"/>
    <dgm:cxn modelId="{06E635DF-CFE9-441F-BA1F-0D9B0981B62D}" srcId="{E79CE96D-FE4A-4573-BB7A-5B80C7AF4D7B}" destId="{E7529260-3306-4FA0-BD7E-C1912299D796}" srcOrd="2" destOrd="0" parTransId="{80D144DC-18C8-44CE-9262-951C277B25FB}" sibTransId="{B0B9D95A-56AE-42E6-9E74-E288881A63A7}"/>
    <dgm:cxn modelId="{623B9BE1-96F2-4BA5-ADA7-07DB78C7DF75}" srcId="{AB583716-AA17-4EAD-AC48-2D0170CF8746}" destId="{E79CE96D-FE4A-4573-BB7A-5B80C7AF4D7B}" srcOrd="0" destOrd="0" parTransId="{05944D2C-1A33-4002-84CD-ECD8B9E6F4C3}" sibTransId="{EB9A6176-B61C-47D4-A24B-4148FE4A29FE}"/>
    <dgm:cxn modelId="{69904EF9-52B5-40CA-B188-4E4E44B98DAD}" type="presOf" srcId="{A3D6F4A9-A5A0-40B5-891C-6D482DF3FC91}" destId="{B8A45B12-A0E9-4E84-A6FE-35DC3F9FC334}" srcOrd="0" destOrd="4" presId="urn:microsoft.com/office/officeart/2005/8/layout/vList5"/>
    <dgm:cxn modelId="{8B305BD4-9B03-47E1-B946-CEF8DA820917}" type="presParOf" srcId="{A7397A6E-3F46-4ADD-83FF-D374A61E18E3}" destId="{659392CE-3C20-47DD-947B-5676AC9BD23F}" srcOrd="0" destOrd="0" presId="urn:microsoft.com/office/officeart/2005/8/layout/vList5"/>
    <dgm:cxn modelId="{F9CC93E6-295C-4548-878E-75DFF15BCE8F}" type="presParOf" srcId="{659392CE-3C20-47DD-947B-5676AC9BD23F}" destId="{3090B539-3DD2-4CE1-9591-D080B62B7DED}" srcOrd="0" destOrd="0" presId="urn:microsoft.com/office/officeart/2005/8/layout/vList5"/>
    <dgm:cxn modelId="{BDB520EF-7EAB-491A-ADC9-0C3122D1D56D}" type="presParOf" srcId="{659392CE-3C20-47DD-947B-5676AC9BD23F}" destId="{B8A45B12-A0E9-4E84-A6FE-35DC3F9FC3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83716-AA17-4EAD-AC48-2D0170CF874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9CE96D-FE4A-4573-BB7A-5B80C7AF4D7B}">
      <dgm:prSet/>
      <dgm:spPr/>
      <dgm:t>
        <a:bodyPr/>
        <a:lstStyle/>
        <a:p>
          <a:endParaRPr lang="it-IT"/>
        </a:p>
      </dgm:t>
    </dgm:pt>
    <dgm:pt modelId="{05944D2C-1A33-4002-84CD-ECD8B9E6F4C3}" type="parTrans" cxnId="{623B9BE1-96F2-4BA5-ADA7-07DB78C7DF75}">
      <dgm:prSet/>
      <dgm:spPr/>
      <dgm:t>
        <a:bodyPr/>
        <a:lstStyle/>
        <a:p>
          <a:endParaRPr lang="it-IT"/>
        </a:p>
      </dgm:t>
    </dgm:pt>
    <dgm:pt modelId="{EB9A6176-B61C-47D4-A24B-4148FE4A29FE}" type="sibTrans" cxnId="{623B9BE1-96F2-4BA5-ADA7-07DB78C7DF75}">
      <dgm:prSet/>
      <dgm:spPr/>
      <dgm:t>
        <a:bodyPr/>
        <a:lstStyle/>
        <a:p>
          <a:endParaRPr lang="it-IT"/>
        </a:p>
      </dgm:t>
    </dgm:pt>
    <dgm:pt modelId="{5499431E-CB0F-4E8C-9DA5-451A4E1CD9E4}">
      <dgm:prSet/>
      <dgm:spPr/>
      <dgm:t>
        <a:bodyPr/>
        <a:lstStyle/>
        <a:p>
          <a:r>
            <a:rPr lang="it-IT"/>
            <a:t>INFORMARE PERSONALE, UTENZA, ESTERNI</a:t>
          </a:r>
        </a:p>
      </dgm:t>
    </dgm:pt>
    <dgm:pt modelId="{9C90DEC4-B897-4C38-B234-8430EAC2855F}" type="parTrans" cxnId="{C5CDF957-4DEC-430B-82CB-C34BA7E3EB45}">
      <dgm:prSet/>
      <dgm:spPr/>
      <dgm:t>
        <a:bodyPr/>
        <a:lstStyle/>
        <a:p>
          <a:endParaRPr lang="it-IT"/>
        </a:p>
      </dgm:t>
    </dgm:pt>
    <dgm:pt modelId="{98D6B1EC-35A3-4CC4-BA53-299AE614E803}" type="sibTrans" cxnId="{C5CDF957-4DEC-430B-82CB-C34BA7E3EB45}">
      <dgm:prSet/>
      <dgm:spPr/>
      <dgm:t>
        <a:bodyPr/>
        <a:lstStyle/>
        <a:p>
          <a:endParaRPr lang="it-IT"/>
        </a:p>
      </dgm:t>
    </dgm:pt>
    <dgm:pt modelId="{6560F01A-D84D-4BFE-BF8B-EE5A700976F4}">
      <dgm:prSet/>
      <dgm:spPr/>
      <dgm:t>
        <a:bodyPr/>
        <a:lstStyle/>
        <a:p>
          <a:r>
            <a:rPr lang="it-IT"/>
            <a:t>SENSIBILIZZARE AL RISPETTO DELLE REGOLE</a:t>
          </a:r>
        </a:p>
      </dgm:t>
    </dgm:pt>
    <dgm:pt modelId="{8FE7D77A-D99C-4E2C-A4D3-333A5DB307C5}" type="parTrans" cxnId="{DD6F33A8-B601-4426-9E0F-A37E11794271}">
      <dgm:prSet/>
      <dgm:spPr/>
      <dgm:t>
        <a:bodyPr/>
        <a:lstStyle/>
        <a:p>
          <a:endParaRPr lang="it-IT"/>
        </a:p>
      </dgm:t>
    </dgm:pt>
    <dgm:pt modelId="{131F0DD5-FE57-41F9-B51D-C1098A13FBEF}" type="sibTrans" cxnId="{DD6F33A8-B601-4426-9E0F-A37E11794271}">
      <dgm:prSet/>
      <dgm:spPr/>
      <dgm:t>
        <a:bodyPr/>
        <a:lstStyle/>
        <a:p>
          <a:endParaRPr lang="it-IT"/>
        </a:p>
      </dgm:t>
    </dgm:pt>
    <dgm:pt modelId="{F04D93CB-1EDC-4857-84CA-E04DA5F4A61C}">
      <dgm:prSet/>
      <dgm:spPr/>
      <dgm:t>
        <a:bodyPr/>
        <a:lstStyle/>
        <a:p>
          <a:r>
            <a:rPr lang="it-IT"/>
            <a:t>AGGIORNARE E INTEGRARE IL REGOLAMENTO DI ISTITUTO</a:t>
          </a:r>
        </a:p>
      </dgm:t>
    </dgm:pt>
    <dgm:pt modelId="{94161C14-BFB2-4C8A-A78E-5184D6576292}" type="parTrans" cxnId="{E5E03CE9-E008-43D1-86A9-EFE55E16D14A}">
      <dgm:prSet/>
      <dgm:spPr/>
      <dgm:t>
        <a:bodyPr/>
        <a:lstStyle/>
        <a:p>
          <a:endParaRPr lang="it-IT"/>
        </a:p>
      </dgm:t>
    </dgm:pt>
    <dgm:pt modelId="{A417E7FA-AA60-473C-B73E-3D868EB69557}" type="sibTrans" cxnId="{E5E03CE9-E008-43D1-86A9-EFE55E16D14A}">
      <dgm:prSet/>
      <dgm:spPr/>
      <dgm:t>
        <a:bodyPr/>
        <a:lstStyle/>
        <a:p>
          <a:endParaRPr lang="it-IT"/>
        </a:p>
      </dgm:t>
    </dgm:pt>
    <dgm:pt modelId="{9342C331-771E-4566-B5DD-AD98DE676C90}">
      <dgm:prSet/>
      <dgm:spPr/>
      <dgm:t>
        <a:bodyPr/>
        <a:lstStyle/>
        <a:p>
          <a:r>
            <a:rPr lang="it-IT"/>
            <a:t>DEFINIRE I PERCORSI ANCHE CON OPPORTUNA SEGNALETICA</a:t>
          </a:r>
        </a:p>
      </dgm:t>
    </dgm:pt>
    <dgm:pt modelId="{CEA2A380-3ED4-4408-89B3-E87E92D0D449}" type="parTrans" cxnId="{55FCE498-8EFC-4F2C-8586-4DA5C4F2DC15}">
      <dgm:prSet/>
      <dgm:spPr/>
      <dgm:t>
        <a:bodyPr/>
        <a:lstStyle/>
        <a:p>
          <a:endParaRPr lang="it-IT"/>
        </a:p>
      </dgm:t>
    </dgm:pt>
    <dgm:pt modelId="{FD4A9E57-E933-4284-B39F-946A66C46899}" type="sibTrans" cxnId="{55FCE498-8EFC-4F2C-8586-4DA5C4F2DC15}">
      <dgm:prSet/>
      <dgm:spPr/>
      <dgm:t>
        <a:bodyPr/>
        <a:lstStyle/>
        <a:p>
          <a:endParaRPr lang="it-IT"/>
        </a:p>
      </dgm:t>
    </dgm:pt>
    <dgm:pt modelId="{64AFDCBF-3D35-477A-BDB5-F47928811231}">
      <dgm:prSet/>
      <dgm:spPr/>
      <dgm:t>
        <a:bodyPr/>
        <a:lstStyle/>
        <a:p>
          <a:r>
            <a:rPr lang="it-IT" dirty="0"/>
            <a:t>DEFINIRE REGOLE PER EVITARE ASSEMBRAMENTI	</a:t>
          </a:r>
        </a:p>
      </dgm:t>
    </dgm:pt>
    <dgm:pt modelId="{6FD2848C-3AFD-4E91-8F9D-222B84AD2F5F}" type="parTrans" cxnId="{64F75C57-729E-47F2-A7AD-8907DD72C242}">
      <dgm:prSet/>
      <dgm:spPr/>
      <dgm:t>
        <a:bodyPr/>
        <a:lstStyle/>
        <a:p>
          <a:endParaRPr lang="it-IT"/>
        </a:p>
      </dgm:t>
    </dgm:pt>
    <dgm:pt modelId="{47CFF8A0-3DC1-4AEE-9AFB-75D47B042D4A}" type="sibTrans" cxnId="{64F75C57-729E-47F2-A7AD-8907DD72C242}">
      <dgm:prSet/>
      <dgm:spPr/>
      <dgm:t>
        <a:bodyPr/>
        <a:lstStyle/>
        <a:p>
          <a:endParaRPr lang="it-IT"/>
        </a:p>
      </dgm:t>
    </dgm:pt>
    <dgm:pt modelId="{A1200D97-5F41-4A5E-A76F-D9362B96E487}">
      <dgm:prSet/>
      <dgm:spPr/>
      <dgm:t>
        <a:bodyPr/>
        <a:lstStyle/>
        <a:p>
          <a:r>
            <a:rPr lang="it-IT"/>
            <a:t>POSSIBILITÀ DI INGRESSI SEPARATI, ORARI DIFFERENZIATI, USCITE SCAGLIONATE</a:t>
          </a:r>
        </a:p>
      </dgm:t>
    </dgm:pt>
    <dgm:pt modelId="{DAB8B4B0-D08A-470E-80A8-525F157FE0BE}" type="parTrans" cxnId="{CBD398EA-CB70-4ECE-A260-9DC7736F552D}">
      <dgm:prSet/>
      <dgm:spPr/>
      <dgm:t>
        <a:bodyPr/>
        <a:lstStyle/>
        <a:p>
          <a:endParaRPr lang="it-IT"/>
        </a:p>
      </dgm:t>
    </dgm:pt>
    <dgm:pt modelId="{C30AD206-F4F3-4C40-9A4F-E72D127A5665}" type="sibTrans" cxnId="{CBD398EA-CB70-4ECE-A260-9DC7736F552D}">
      <dgm:prSet/>
      <dgm:spPr/>
      <dgm:t>
        <a:bodyPr/>
        <a:lstStyle/>
        <a:p>
          <a:endParaRPr lang="it-IT"/>
        </a:p>
      </dgm:t>
    </dgm:pt>
    <dgm:pt modelId="{4E7F9B7C-1F94-48BA-A363-82BB2D1964F3}">
      <dgm:prSet/>
      <dgm:spPr/>
      <dgm:t>
        <a:bodyPr/>
        <a:lstStyle/>
        <a:p>
          <a:r>
            <a:rPr lang="it-IT"/>
            <a:t>SE RISULTATI POSITIVI AL COVID, ACCESSO E RIENTRO SOLO CON ESITO DI TAMPONE NEGATIVO RILASCIATO DA STRUTTURA SANITARIA COMPETENTE.</a:t>
          </a:r>
        </a:p>
      </dgm:t>
    </dgm:pt>
    <dgm:pt modelId="{443C40D6-2785-4B2D-8F31-662037205593}" type="parTrans" cxnId="{3274C29B-C18C-4843-96CD-22038AD43250}">
      <dgm:prSet/>
      <dgm:spPr/>
      <dgm:t>
        <a:bodyPr/>
        <a:lstStyle/>
        <a:p>
          <a:endParaRPr lang="it-IT"/>
        </a:p>
      </dgm:t>
    </dgm:pt>
    <dgm:pt modelId="{9B42BC85-C169-43F1-80C1-1F1985394786}" type="sibTrans" cxnId="{3274C29B-C18C-4843-96CD-22038AD43250}">
      <dgm:prSet/>
      <dgm:spPr/>
      <dgm:t>
        <a:bodyPr/>
        <a:lstStyle/>
        <a:p>
          <a:endParaRPr lang="it-IT"/>
        </a:p>
      </dgm:t>
    </dgm:pt>
    <dgm:pt modelId="{A7397A6E-3F46-4ADD-83FF-D374A61E18E3}" type="pres">
      <dgm:prSet presAssocID="{AB583716-AA17-4EAD-AC48-2D0170CF8746}" presName="Name0" presStyleCnt="0">
        <dgm:presLayoutVars>
          <dgm:dir/>
          <dgm:animLvl val="lvl"/>
          <dgm:resizeHandles val="exact"/>
        </dgm:presLayoutVars>
      </dgm:prSet>
      <dgm:spPr/>
    </dgm:pt>
    <dgm:pt modelId="{659392CE-3C20-47DD-947B-5676AC9BD23F}" type="pres">
      <dgm:prSet presAssocID="{E79CE96D-FE4A-4573-BB7A-5B80C7AF4D7B}" presName="linNode" presStyleCnt="0"/>
      <dgm:spPr/>
    </dgm:pt>
    <dgm:pt modelId="{3090B539-3DD2-4CE1-9591-D080B62B7DED}" type="pres">
      <dgm:prSet presAssocID="{E79CE96D-FE4A-4573-BB7A-5B80C7AF4D7B}" presName="parentText" presStyleLbl="node1" presStyleIdx="0" presStyleCnt="1" custScaleX="78925">
        <dgm:presLayoutVars>
          <dgm:chMax val="1"/>
          <dgm:bulletEnabled val="1"/>
        </dgm:presLayoutVars>
      </dgm:prSet>
      <dgm:spPr/>
    </dgm:pt>
    <dgm:pt modelId="{B8A45B12-A0E9-4E84-A6FE-35DC3F9FC334}" type="pres">
      <dgm:prSet presAssocID="{E79CE96D-FE4A-4573-BB7A-5B80C7AF4D7B}" presName="descendantText" presStyleLbl="alignAccFollowNode1" presStyleIdx="0" presStyleCnt="1" custScaleX="107326" custScaleY="120223">
        <dgm:presLayoutVars>
          <dgm:bulletEnabled val="1"/>
        </dgm:presLayoutVars>
      </dgm:prSet>
      <dgm:spPr/>
    </dgm:pt>
  </dgm:ptLst>
  <dgm:cxnLst>
    <dgm:cxn modelId="{D98F4C10-9968-41E6-8661-AD9A4BEFF7F0}" type="presOf" srcId="{AB583716-AA17-4EAD-AC48-2D0170CF8746}" destId="{A7397A6E-3F46-4ADD-83FF-D374A61E18E3}" srcOrd="0" destOrd="0" presId="urn:microsoft.com/office/officeart/2005/8/layout/vList5"/>
    <dgm:cxn modelId="{4AB3756E-331A-4D27-9FDD-4F1323DE8C8F}" type="presOf" srcId="{5499431E-CB0F-4E8C-9DA5-451A4E1CD9E4}" destId="{B8A45B12-A0E9-4E84-A6FE-35DC3F9FC334}" srcOrd="0" destOrd="0" presId="urn:microsoft.com/office/officeart/2005/8/layout/vList5"/>
    <dgm:cxn modelId="{64F75C57-729E-47F2-A7AD-8907DD72C242}" srcId="{E79CE96D-FE4A-4573-BB7A-5B80C7AF4D7B}" destId="{64AFDCBF-3D35-477A-BDB5-F47928811231}" srcOrd="4" destOrd="0" parTransId="{6FD2848C-3AFD-4E91-8F9D-222B84AD2F5F}" sibTransId="{47CFF8A0-3DC1-4AEE-9AFB-75D47B042D4A}"/>
    <dgm:cxn modelId="{C5CDF957-4DEC-430B-82CB-C34BA7E3EB45}" srcId="{E79CE96D-FE4A-4573-BB7A-5B80C7AF4D7B}" destId="{5499431E-CB0F-4E8C-9DA5-451A4E1CD9E4}" srcOrd="0" destOrd="0" parTransId="{9C90DEC4-B897-4C38-B234-8430EAC2855F}" sibTransId="{98D6B1EC-35A3-4CC4-BA53-299AE614E803}"/>
    <dgm:cxn modelId="{1F1A878E-34DA-44C6-ACA9-AEFCB4ECCCBF}" type="presOf" srcId="{6560F01A-D84D-4BFE-BF8B-EE5A700976F4}" destId="{B8A45B12-A0E9-4E84-A6FE-35DC3F9FC334}" srcOrd="0" destOrd="1" presId="urn:microsoft.com/office/officeart/2005/8/layout/vList5"/>
    <dgm:cxn modelId="{55FCE498-8EFC-4F2C-8586-4DA5C4F2DC15}" srcId="{E79CE96D-FE4A-4573-BB7A-5B80C7AF4D7B}" destId="{9342C331-771E-4566-B5DD-AD98DE676C90}" srcOrd="3" destOrd="0" parTransId="{CEA2A380-3ED4-4408-89B3-E87E92D0D449}" sibTransId="{FD4A9E57-E933-4284-B39F-946A66C46899}"/>
    <dgm:cxn modelId="{3274C29B-C18C-4843-96CD-22038AD43250}" srcId="{E79CE96D-FE4A-4573-BB7A-5B80C7AF4D7B}" destId="{4E7F9B7C-1F94-48BA-A363-82BB2D1964F3}" srcOrd="6" destOrd="0" parTransId="{443C40D6-2785-4B2D-8F31-662037205593}" sibTransId="{9B42BC85-C169-43F1-80C1-1F1985394786}"/>
    <dgm:cxn modelId="{DD6F33A8-B601-4426-9E0F-A37E11794271}" srcId="{E79CE96D-FE4A-4573-BB7A-5B80C7AF4D7B}" destId="{6560F01A-D84D-4BFE-BF8B-EE5A700976F4}" srcOrd="1" destOrd="0" parTransId="{8FE7D77A-D99C-4E2C-A4D3-333A5DB307C5}" sibTransId="{131F0DD5-FE57-41F9-B51D-C1098A13FBEF}"/>
    <dgm:cxn modelId="{8CE2A8B6-B6DA-42A1-9A8F-9DE22BF54CB8}" type="presOf" srcId="{A1200D97-5F41-4A5E-A76F-D9362B96E487}" destId="{B8A45B12-A0E9-4E84-A6FE-35DC3F9FC334}" srcOrd="0" destOrd="5" presId="urn:microsoft.com/office/officeart/2005/8/layout/vList5"/>
    <dgm:cxn modelId="{0E6D2EC2-D193-47F3-A682-09CD8FFC6897}" type="presOf" srcId="{64AFDCBF-3D35-477A-BDB5-F47928811231}" destId="{B8A45B12-A0E9-4E84-A6FE-35DC3F9FC334}" srcOrd="0" destOrd="4" presId="urn:microsoft.com/office/officeart/2005/8/layout/vList5"/>
    <dgm:cxn modelId="{89305EC4-2DFB-499B-BCBA-180E7D5E147C}" type="presOf" srcId="{F04D93CB-1EDC-4857-84CA-E04DA5F4A61C}" destId="{B8A45B12-A0E9-4E84-A6FE-35DC3F9FC334}" srcOrd="0" destOrd="2" presId="urn:microsoft.com/office/officeart/2005/8/layout/vList5"/>
    <dgm:cxn modelId="{DA3F50D7-1AB6-4638-B744-2E0509F66D81}" type="presOf" srcId="{E79CE96D-FE4A-4573-BB7A-5B80C7AF4D7B}" destId="{3090B539-3DD2-4CE1-9591-D080B62B7DED}" srcOrd="0" destOrd="0" presId="urn:microsoft.com/office/officeart/2005/8/layout/vList5"/>
    <dgm:cxn modelId="{B3D72FD8-DD80-4537-B6E0-0D186B693379}" type="presOf" srcId="{4E7F9B7C-1F94-48BA-A363-82BB2D1964F3}" destId="{B8A45B12-A0E9-4E84-A6FE-35DC3F9FC334}" srcOrd="0" destOrd="6" presId="urn:microsoft.com/office/officeart/2005/8/layout/vList5"/>
    <dgm:cxn modelId="{623B9BE1-96F2-4BA5-ADA7-07DB78C7DF75}" srcId="{AB583716-AA17-4EAD-AC48-2D0170CF8746}" destId="{E79CE96D-FE4A-4573-BB7A-5B80C7AF4D7B}" srcOrd="0" destOrd="0" parTransId="{05944D2C-1A33-4002-84CD-ECD8B9E6F4C3}" sibTransId="{EB9A6176-B61C-47D4-A24B-4148FE4A29FE}"/>
    <dgm:cxn modelId="{E5E03CE9-E008-43D1-86A9-EFE55E16D14A}" srcId="{E79CE96D-FE4A-4573-BB7A-5B80C7AF4D7B}" destId="{F04D93CB-1EDC-4857-84CA-E04DA5F4A61C}" srcOrd="2" destOrd="0" parTransId="{94161C14-BFB2-4C8A-A78E-5184D6576292}" sibTransId="{A417E7FA-AA60-473C-B73E-3D868EB69557}"/>
    <dgm:cxn modelId="{CBD398EA-CB70-4ECE-A260-9DC7736F552D}" srcId="{E79CE96D-FE4A-4573-BB7A-5B80C7AF4D7B}" destId="{A1200D97-5F41-4A5E-A76F-D9362B96E487}" srcOrd="5" destOrd="0" parTransId="{DAB8B4B0-D08A-470E-80A8-525F157FE0BE}" sibTransId="{C30AD206-F4F3-4C40-9A4F-E72D127A5665}"/>
    <dgm:cxn modelId="{EF1425FC-AE2B-4067-B1E0-DA3E2F3E01E5}" type="presOf" srcId="{9342C331-771E-4566-B5DD-AD98DE676C90}" destId="{B8A45B12-A0E9-4E84-A6FE-35DC3F9FC334}" srcOrd="0" destOrd="3" presId="urn:microsoft.com/office/officeart/2005/8/layout/vList5"/>
    <dgm:cxn modelId="{8B305BD4-9B03-47E1-B946-CEF8DA820917}" type="presParOf" srcId="{A7397A6E-3F46-4ADD-83FF-D374A61E18E3}" destId="{659392CE-3C20-47DD-947B-5676AC9BD23F}" srcOrd="0" destOrd="0" presId="urn:microsoft.com/office/officeart/2005/8/layout/vList5"/>
    <dgm:cxn modelId="{F9CC93E6-295C-4548-878E-75DFF15BCE8F}" type="presParOf" srcId="{659392CE-3C20-47DD-947B-5676AC9BD23F}" destId="{3090B539-3DD2-4CE1-9591-D080B62B7DED}" srcOrd="0" destOrd="0" presId="urn:microsoft.com/office/officeart/2005/8/layout/vList5"/>
    <dgm:cxn modelId="{BDB520EF-7EAB-491A-ADC9-0C3122D1D56D}" type="presParOf" srcId="{659392CE-3C20-47DD-947B-5676AC9BD23F}" destId="{B8A45B12-A0E9-4E84-A6FE-35DC3F9FC3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C8DD7B-9B30-4B26-8AFC-4EF9DF0D11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A5ED15B-ED57-4C02-9E54-9B4400840B4C}">
      <dgm:prSet/>
      <dgm:spPr/>
      <dgm:t>
        <a:bodyPr/>
        <a:lstStyle/>
        <a:p>
          <a:r>
            <a:rPr lang="it-IT"/>
            <a:t>ACCESSI CONTINGENTATI E PER LO STRETTO NECESSARIO</a:t>
          </a:r>
        </a:p>
      </dgm:t>
    </dgm:pt>
    <dgm:pt modelId="{EEE73864-C26C-48D3-8338-5B967FF102C3}" type="parTrans" cxnId="{FF401BBE-06AB-4C02-85AA-10605E4A7881}">
      <dgm:prSet/>
      <dgm:spPr/>
      <dgm:t>
        <a:bodyPr/>
        <a:lstStyle/>
        <a:p>
          <a:endParaRPr lang="it-IT"/>
        </a:p>
      </dgm:t>
    </dgm:pt>
    <dgm:pt modelId="{D9EB1CA0-8B9B-4C4E-A179-B228A7FE641D}" type="sibTrans" cxnId="{FF401BBE-06AB-4C02-85AA-10605E4A7881}">
      <dgm:prSet/>
      <dgm:spPr/>
      <dgm:t>
        <a:bodyPr/>
        <a:lstStyle/>
        <a:p>
          <a:endParaRPr lang="it-IT"/>
        </a:p>
      </dgm:t>
    </dgm:pt>
    <dgm:pt modelId="{8762642E-9753-45FF-8531-EF3065F69A93}">
      <dgm:prSet/>
      <dgm:spPr/>
      <dgm:t>
        <a:bodyPr/>
        <a:lstStyle/>
        <a:p>
          <a:r>
            <a:rPr lang="it-IT"/>
            <a:t>AERAZIONE</a:t>
          </a:r>
        </a:p>
      </dgm:t>
    </dgm:pt>
    <dgm:pt modelId="{CF9A6D98-2530-42AC-AF69-DA2636158AAD}" type="parTrans" cxnId="{25203E52-9119-4223-B78B-80AF754A1B25}">
      <dgm:prSet/>
      <dgm:spPr/>
      <dgm:t>
        <a:bodyPr/>
        <a:lstStyle/>
        <a:p>
          <a:endParaRPr lang="it-IT"/>
        </a:p>
      </dgm:t>
    </dgm:pt>
    <dgm:pt modelId="{B50243D5-CC39-4689-A221-FB5B89183059}" type="sibTrans" cxnId="{25203E52-9119-4223-B78B-80AF754A1B25}">
      <dgm:prSet/>
      <dgm:spPr/>
      <dgm:t>
        <a:bodyPr/>
        <a:lstStyle/>
        <a:p>
          <a:endParaRPr lang="it-IT"/>
        </a:p>
      </dgm:t>
    </dgm:pt>
    <dgm:pt modelId="{207266AC-BE44-44E4-8273-E22612556F90}">
      <dgm:prSet/>
      <dgm:spPr/>
      <dgm:t>
        <a:bodyPr/>
        <a:lstStyle/>
        <a:p>
          <a:r>
            <a:rPr lang="it-IT"/>
            <a:t>DISTANZIAMENTO</a:t>
          </a:r>
        </a:p>
      </dgm:t>
    </dgm:pt>
    <dgm:pt modelId="{D6E4E4AE-C894-4688-A102-D2ACD4E0A395}" type="parTrans" cxnId="{5517A6CA-0A4E-423F-A106-1DC1F68F07E4}">
      <dgm:prSet/>
      <dgm:spPr/>
      <dgm:t>
        <a:bodyPr/>
        <a:lstStyle/>
        <a:p>
          <a:endParaRPr lang="it-IT"/>
        </a:p>
      </dgm:t>
    </dgm:pt>
    <dgm:pt modelId="{5818DDF7-3B37-4D21-9802-D99B606AE4C8}" type="sibTrans" cxnId="{5517A6CA-0A4E-423F-A106-1DC1F68F07E4}">
      <dgm:prSet/>
      <dgm:spPr/>
      <dgm:t>
        <a:bodyPr/>
        <a:lstStyle/>
        <a:p>
          <a:endParaRPr lang="it-IT"/>
        </a:p>
      </dgm:t>
    </dgm:pt>
    <dgm:pt modelId="{E7CE79C4-AF92-47DE-8094-ABCCEBD68009}">
      <dgm:prSet/>
      <dgm:spPr/>
      <dgm:t>
        <a:bodyPr/>
        <a:lstStyle/>
        <a:p>
          <a:r>
            <a:rPr lang="it-IT"/>
            <a:t>POSSIBILITÀ LEZIONE DA REMOTO CON DIDATTICA DIGITALE INTEGRATA</a:t>
          </a:r>
        </a:p>
      </dgm:t>
    </dgm:pt>
    <dgm:pt modelId="{F3698643-73AC-41B5-8058-D30365657936}" type="parTrans" cxnId="{53AF72CC-DBD9-4F51-8400-2A76E6D11C12}">
      <dgm:prSet/>
      <dgm:spPr/>
      <dgm:t>
        <a:bodyPr/>
        <a:lstStyle/>
        <a:p>
          <a:endParaRPr lang="it-IT"/>
        </a:p>
      </dgm:t>
    </dgm:pt>
    <dgm:pt modelId="{6B786B0F-0A41-46D1-B0AA-8D40DC40545D}" type="sibTrans" cxnId="{53AF72CC-DBD9-4F51-8400-2A76E6D11C12}">
      <dgm:prSet/>
      <dgm:spPr/>
      <dgm:t>
        <a:bodyPr/>
        <a:lstStyle/>
        <a:p>
          <a:endParaRPr lang="it-IT"/>
        </a:p>
      </dgm:t>
    </dgm:pt>
    <dgm:pt modelId="{676DAE6E-1991-4B7C-BA10-8006D2C1148E}">
      <dgm:prSet/>
      <dgm:spPr/>
      <dgm:t>
        <a:bodyPr/>
        <a:lstStyle/>
        <a:p>
          <a:r>
            <a:rPr lang="it-IT"/>
            <a:t>POSSIBILITÀ TURNAZIONE IN MENSA</a:t>
          </a:r>
        </a:p>
      </dgm:t>
    </dgm:pt>
    <dgm:pt modelId="{500048B8-4576-4A02-B1E0-CE6C88D870E1}" type="parTrans" cxnId="{9F8AECFD-71A1-462A-BAE1-A1DAD823324E}">
      <dgm:prSet/>
      <dgm:spPr/>
      <dgm:t>
        <a:bodyPr/>
        <a:lstStyle/>
        <a:p>
          <a:endParaRPr lang="it-IT"/>
        </a:p>
      </dgm:t>
    </dgm:pt>
    <dgm:pt modelId="{CA9C7582-6923-4945-9AFE-889F3D715EF4}" type="sibTrans" cxnId="{9F8AECFD-71A1-462A-BAE1-A1DAD823324E}">
      <dgm:prSet/>
      <dgm:spPr/>
      <dgm:t>
        <a:bodyPr/>
        <a:lstStyle/>
        <a:p>
          <a:endParaRPr lang="it-IT"/>
        </a:p>
      </dgm:t>
    </dgm:pt>
    <dgm:pt modelId="{EB6C967B-0269-41F0-873D-7833EC48BA02}">
      <dgm:prSet/>
      <dgm:spPr/>
      <dgm:t>
        <a:bodyPr/>
        <a:lstStyle/>
        <a:p>
          <a:r>
            <a:rPr lang="it-IT"/>
            <a:t>PASTI SOMMINISTRATI IN MONOPORZIONI, CON VASCHETTE, BICCHIERI, POSATE, TOVAGLIOLI MONOUSO (meglio se compostabile)</a:t>
          </a:r>
        </a:p>
      </dgm:t>
    </dgm:pt>
    <dgm:pt modelId="{CFB827F2-D6F5-47DF-8CE9-417F75F0FC7E}" type="parTrans" cxnId="{D0B7E355-17E3-4A62-9543-C9F295C468C3}">
      <dgm:prSet/>
      <dgm:spPr/>
      <dgm:t>
        <a:bodyPr/>
        <a:lstStyle/>
        <a:p>
          <a:endParaRPr lang="it-IT"/>
        </a:p>
      </dgm:t>
    </dgm:pt>
    <dgm:pt modelId="{159A1ADB-983C-4C60-AA12-699C991FE4CB}" type="sibTrans" cxnId="{D0B7E355-17E3-4A62-9543-C9F295C468C3}">
      <dgm:prSet/>
      <dgm:spPr/>
      <dgm:t>
        <a:bodyPr/>
        <a:lstStyle/>
        <a:p>
          <a:endParaRPr lang="it-IT"/>
        </a:p>
      </dgm:t>
    </dgm:pt>
    <dgm:pt modelId="{8282C417-B7BF-4135-B85B-8A324DADD9C0}">
      <dgm:prSet/>
      <dgm:spPr/>
      <dgm:t>
        <a:bodyPr/>
        <a:lstStyle/>
        <a:p>
          <a:r>
            <a:rPr lang="it-IT"/>
            <a:t>AREE DI DISTRIBUZIONE DI BEVANDE E SNACK REGOLAMENTATE PER EVITARE ASSEMBRAMENTI E MANTENERE IL DISTANZIAMENTO</a:t>
          </a:r>
        </a:p>
      </dgm:t>
    </dgm:pt>
    <dgm:pt modelId="{39B12A28-18CD-4A34-A5E2-8FA0F535CC97}" type="parTrans" cxnId="{5B4BED71-268C-4CF5-B6A5-9014563FCF4E}">
      <dgm:prSet/>
      <dgm:spPr/>
      <dgm:t>
        <a:bodyPr/>
        <a:lstStyle/>
        <a:p>
          <a:endParaRPr lang="it-IT"/>
        </a:p>
      </dgm:t>
    </dgm:pt>
    <dgm:pt modelId="{1B04F1D8-B7F1-4408-8FE4-01EFCBEC77A6}" type="sibTrans" cxnId="{5B4BED71-268C-4CF5-B6A5-9014563FCF4E}">
      <dgm:prSet/>
      <dgm:spPr/>
      <dgm:t>
        <a:bodyPr/>
        <a:lstStyle/>
        <a:p>
          <a:endParaRPr lang="it-IT"/>
        </a:p>
      </dgm:t>
    </dgm:pt>
    <dgm:pt modelId="{A4906BD8-4638-4775-92DB-F35FD6CB12CC}" type="pres">
      <dgm:prSet presAssocID="{7EC8DD7B-9B30-4B26-8AFC-4EF9DF0D11B6}" presName="linear" presStyleCnt="0">
        <dgm:presLayoutVars>
          <dgm:animLvl val="lvl"/>
          <dgm:resizeHandles val="exact"/>
        </dgm:presLayoutVars>
      </dgm:prSet>
      <dgm:spPr/>
    </dgm:pt>
    <dgm:pt modelId="{D9813647-51FB-4858-AD28-9007CA428E53}" type="pres">
      <dgm:prSet presAssocID="{DA5ED15B-ED57-4C02-9E54-9B4400840B4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FED5907-3CA3-4F92-9776-98126BA2BA9B}" type="pres">
      <dgm:prSet presAssocID="{D9EB1CA0-8B9B-4C4E-A179-B228A7FE641D}" presName="spacer" presStyleCnt="0"/>
      <dgm:spPr/>
    </dgm:pt>
    <dgm:pt modelId="{638F60D9-19A6-4FBD-82EE-069868C86ADB}" type="pres">
      <dgm:prSet presAssocID="{8762642E-9753-45FF-8531-EF3065F69A9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135E592-4DEA-4F66-BD66-4EA71F731D43}" type="pres">
      <dgm:prSet presAssocID="{B50243D5-CC39-4689-A221-FB5B89183059}" presName="spacer" presStyleCnt="0"/>
      <dgm:spPr/>
    </dgm:pt>
    <dgm:pt modelId="{357943C2-A32A-497A-8E22-9CF01D6F2DA1}" type="pres">
      <dgm:prSet presAssocID="{207266AC-BE44-44E4-8273-E22612556F9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3E08170-9BF4-4CEF-AA75-F9D7DFE63E81}" type="pres">
      <dgm:prSet presAssocID="{5818DDF7-3B37-4D21-9802-D99B606AE4C8}" presName="spacer" presStyleCnt="0"/>
      <dgm:spPr/>
    </dgm:pt>
    <dgm:pt modelId="{8E412A3F-E37A-4E04-B45B-EE0550DDE88E}" type="pres">
      <dgm:prSet presAssocID="{E7CE79C4-AF92-47DE-8094-ABCCEBD6800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A2E3DF-EE32-4772-A404-8AA4931F1C52}" type="pres">
      <dgm:prSet presAssocID="{6B786B0F-0A41-46D1-B0AA-8D40DC40545D}" presName="spacer" presStyleCnt="0"/>
      <dgm:spPr/>
    </dgm:pt>
    <dgm:pt modelId="{B136391B-D34D-4BE4-96F8-C0CC4AC3AF5A}" type="pres">
      <dgm:prSet presAssocID="{676DAE6E-1991-4B7C-BA10-8006D2C1148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7DD2700-1FFD-4073-A226-CB869B05D0F5}" type="pres">
      <dgm:prSet presAssocID="{CA9C7582-6923-4945-9AFE-889F3D715EF4}" presName="spacer" presStyleCnt="0"/>
      <dgm:spPr/>
    </dgm:pt>
    <dgm:pt modelId="{3B5E5021-A732-4A05-9586-2D8F38D68711}" type="pres">
      <dgm:prSet presAssocID="{EB6C967B-0269-41F0-873D-7833EC48BA0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8CBF19-B2C1-4E99-B4C8-35802AA2F703}" type="pres">
      <dgm:prSet presAssocID="{159A1ADB-983C-4C60-AA12-699C991FE4CB}" presName="spacer" presStyleCnt="0"/>
      <dgm:spPr/>
    </dgm:pt>
    <dgm:pt modelId="{A3D8B861-233F-4462-8147-E2A1966EB955}" type="pres">
      <dgm:prSet presAssocID="{8282C417-B7BF-4135-B85B-8A324DADD9C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04DA29-0199-4A48-9882-1A2CEE48EE0E}" type="presOf" srcId="{DA5ED15B-ED57-4C02-9E54-9B4400840B4C}" destId="{D9813647-51FB-4858-AD28-9007CA428E53}" srcOrd="0" destOrd="0" presId="urn:microsoft.com/office/officeart/2005/8/layout/vList2"/>
    <dgm:cxn modelId="{35BD7A71-C868-4192-B4AB-74325C61A10A}" type="presOf" srcId="{7EC8DD7B-9B30-4B26-8AFC-4EF9DF0D11B6}" destId="{A4906BD8-4638-4775-92DB-F35FD6CB12CC}" srcOrd="0" destOrd="0" presId="urn:microsoft.com/office/officeart/2005/8/layout/vList2"/>
    <dgm:cxn modelId="{5B4BED71-268C-4CF5-B6A5-9014563FCF4E}" srcId="{7EC8DD7B-9B30-4B26-8AFC-4EF9DF0D11B6}" destId="{8282C417-B7BF-4135-B85B-8A324DADD9C0}" srcOrd="6" destOrd="0" parTransId="{39B12A28-18CD-4A34-A5E2-8FA0F535CC97}" sibTransId="{1B04F1D8-B7F1-4408-8FE4-01EFCBEC77A6}"/>
    <dgm:cxn modelId="{25203E52-9119-4223-B78B-80AF754A1B25}" srcId="{7EC8DD7B-9B30-4B26-8AFC-4EF9DF0D11B6}" destId="{8762642E-9753-45FF-8531-EF3065F69A93}" srcOrd="1" destOrd="0" parTransId="{CF9A6D98-2530-42AC-AF69-DA2636158AAD}" sibTransId="{B50243D5-CC39-4689-A221-FB5B89183059}"/>
    <dgm:cxn modelId="{D0B7E355-17E3-4A62-9543-C9F295C468C3}" srcId="{7EC8DD7B-9B30-4B26-8AFC-4EF9DF0D11B6}" destId="{EB6C967B-0269-41F0-873D-7833EC48BA02}" srcOrd="5" destOrd="0" parTransId="{CFB827F2-D6F5-47DF-8CE9-417F75F0FC7E}" sibTransId="{159A1ADB-983C-4C60-AA12-699C991FE4CB}"/>
    <dgm:cxn modelId="{8EA43959-4CE1-4F93-844A-A8D0A4745964}" type="presOf" srcId="{8762642E-9753-45FF-8531-EF3065F69A93}" destId="{638F60D9-19A6-4FBD-82EE-069868C86ADB}" srcOrd="0" destOrd="0" presId="urn:microsoft.com/office/officeart/2005/8/layout/vList2"/>
    <dgm:cxn modelId="{517E2E85-1751-4674-80B9-7D59EAAB4B14}" type="presOf" srcId="{E7CE79C4-AF92-47DE-8094-ABCCEBD68009}" destId="{8E412A3F-E37A-4E04-B45B-EE0550DDE88E}" srcOrd="0" destOrd="0" presId="urn:microsoft.com/office/officeart/2005/8/layout/vList2"/>
    <dgm:cxn modelId="{10206C8B-7D5C-4B7A-A610-AC42570E81F7}" type="presOf" srcId="{676DAE6E-1991-4B7C-BA10-8006D2C1148E}" destId="{B136391B-D34D-4BE4-96F8-C0CC4AC3AF5A}" srcOrd="0" destOrd="0" presId="urn:microsoft.com/office/officeart/2005/8/layout/vList2"/>
    <dgm:cxn modelId="{42F8928B-8460-418C-B09B-C75A619A5CA4}" type="presOf" srcId="{8282C417-B7BF-4135-B85B-8A324DADD9C0}" destId="{A3D8B861-233F-4462-8147-E2A1966EB955}" srcOrd="0" destOrd="0" presId="urn:microsoft.com/office/officeart/2005/8/layout/vList2"/>
    <dgm:cxn modelId="{574CB895-4659-40B8-A3F4-24301EEB8BE6}" type="presOf" srcId="{207266AC-BE44-44E4-8273-E22612556F90}" destId="{357943C2-A32A-497A-8E22-9CF01D6F2DA1}" srcOrd="0" destOrd="0" presId="urn:microsoft.com/office/officeart/2005/8/layout/vList2"/>
    <dgm:cxn modelId="{FF401BBE-06AB-4C02-85AA-10605E4A7881}" srcId="{7EC8DD7B-9B30-4B26-8AFC-4EF9DF0D11B6}" destId="{DA5ED15B-ED57-4C02-9E54-9B4400840B4C}" srcOrd="0" destOrd="0" parTransId="{EEE73864-C26C-48D3-8338-5B967FF102C3}" sibTransId="{D9EB1CA0-8B9B-4C4E-A179-B228A7FE641D}"/>
    <dgm:cxn modelId="{5517A6CA-0A4E-423F-A106-1DC1F68F07E4}" srcId="{7EC8DD7B-9B30-4B26-8AFC-4EF9DF0D11B6}" destId="{207266AC-BE44-44E4-8273-E22612556F90}" srcOrd="2" destOrd="0" parTransId="{D6E4E4AE-C894-4688-A102-D2ACD4E0A395}" sibTransId="{5818DDF7-3B37-4D21-9802-D99B606AE4C8}"/>
    <dgm:cxn modelId="{53AF72CC-DBD9-4F51-8400-2A76E6D11C12}" srcId="{7EC8DD7B-9B30-4B26-8AFC-4EF9DF0D11B6}" destId="{E7CE79C4-AF92-47DE-8094-ABCCEBD68009}" srcOrd="3" destOrd="0" parTransId="{F3698643-73AC-41B5-8058-D30365657936}" sibTransId="{6B786B0F-0A41-46D1-B0AA-8D40DC40545D}"/>
    <dgm:cxn modelId="{5665B2E4-12E2-4342-85D8-1FA3DE76A4D4}" type="presOf" srcId="{EB6C967B-0269-41F0-873D-7833EC48BA02}" destId="{3B5E5021-A732-4A05-9586-2D8F38D68711}" srcOrd="0" destOrd="0" presId="urn:microsoft.com/office/officeart/2005/8/layout/vList2"/>
    <dgm:cxn modelId="{9F8AECFD-71A1-462A-BAE1-A1DAD823324E}" srcId="{7EC8DD7B-9B30-4B26-8AFC-4EF9DF0D11B6}" destId="{676DAE6E-1991-4B7C-BA10-8006D2C1148E}" srcOrd="4" destOrd="0" parTransId="{500048B8-4576-4A02-B1E0-CE6C88D870E1}" sibTransId="{CA9C7582-6923-4945-9AFE-889F3D715EF4}"/>
    <dgm:cxn modelId="{BBBC8715-F4D4-4E6B-87B8-26403A1F5E89}" type="presParOf" srcId="{A4906BD8-4638-4775-92DB-F35FD6CB12CC}" destId="{D9813647-51FB-4858-AD28-9007CA428E53}" srcOrd="0" destOrd="0" presId="urn:microsoft.com/office/officeart/2005/8/layout/vList2"/>
    <dgm:cxn modelId="{E47A11A4-1F89-4A80-9B96-02628931B593}" type="presParOf" srcId="{A4906BD8-4638-4775-92DB-F35FD6CB12CC}" destId="{9FED5907-3CA3-4F92-9776-98126BA2BA9B}" srcOrd="1" destOrd="0" presId="urn:microsoft.com/office/officeart/2005/8/layout/vList2"/>
    <dgm:cxn modelId="{ED4C87C0-F7B6-4285-BF20-0EF3695BEFE6}" type="presParOf" srcId="{A4906BD8-4638-4775-92DB-F35FD6CB12CC}" destId="{638F60D9-19A6-4FBD-82EE-069868C86ADB}" srcOrd="2" destOrd="0" presId="urn:microsoft.com/office/officeart/2005/8/layout/vList2"/>
    <dgm:cxn modelId="{B12BE325-B7CF-4A8E-9500-D18473246DD3}" type="presParOf" srcId="{A4906BD8-4638-4775-92DB-F35FD6CB12CC}" destId="{E135E592-4DEA-4F66-BD66-4EA71F731D43}" srcOrd="3" destOrd="0" presId="urn:microsoft.com/office/officeart/2005/8/layout/vList2"/>
    <dgm:cxn modelId="{7E720871-6ECA-4042-BABC-A66F0CDC2C8D}" type="presParOf" srcId="{A4906BD8-4638-4775-92DB-F35FD6CB12CC}" destId="{357943C2-A32A-497A-8E22-9CF01D6F2DA1}" srcOrd="4" destOrd="0" presId="urn:microsoft.com/office/officeart/2005/8/layout/vList2"/>
    <dgm:cxn modelId="{E19E1778-A250-4AC9-A709-281A4178829E}" type="presParOf" srcId="{A4906BD8-4638-4775-92DB-F35FD6CB12CC}" destId="{63E08170-9BF4-4CEF-AA75-F9D7DFE63E81}" srcOrd="5" destOrd="0" presId="urn:microsoft.com/office/officeart/2005/8/layout/vList2"/>
    <dgm:cxn modelId="{662BE9DD-017B-48A1-8B9B-3D9FAD00DBB8}" type="presParOf" srcId="{A4906BD8-4638-4775-92DB-F35FD6CB12CC}" destId="{8E412A3F-E37A-4E04-B45B-EE0550DDE88E}" srcOrd="6" destOrd="0" presId="urn:microsoft.com/office/officeart/2005/8/layout/vList2"/>
    <dgm:cxn modelId="{28D8C24E-773D-485D-9D6A-FB63DE8DEE7E}" type="presParOf" srcId="{A4906BD8-4638-4775-92DB-F35FD6CB12CC}" destId="{27A2E3DF-EE32-4772-A404-8AA4931F1C52}" srcOrd="7" destOrd="0" presId="urn:microsoft.com/office/officeart/2005/8/layout/vList2"/>
    <dgm:cxn modelId="{FE913BC9-3E05-40A7-ADB3-F50F8D32DC3C}" type="presParOf" srcId="{A4906BD8-4638-4775-92DB-F35FD6CB12CC}" destId="{B136391B-D34D-4BE4-96F8-C0CC4AC3AF5A}" srcOrd="8" destOrd="0" presId="urn:microsoft.com/office/officeart/2005/8/layout/vList2"/>
    <dgm:cxn modelId="{6D212605-7A45-40BB-A601-7CFCFD12B81B}" type="presParOf" srcId="{A4906BD8-4638-4775-92DB-F35FD6CB12CC}" destId="{77DD2700-1FFD-4073-A226-CB869B05D0F5}" srcOrd="9" destOrd="0" presId="urn:microsoft.com/office/officeart/2005/8/layout/vList2"/>
    <dgm:cxn modelId="{37E8B18A-8032-484D-BF9B-14785D0B53E2}" type="presParOf" srcId="{A4906BD8-4638-4775-92DB-F35FD6CB12CC}" destId="{3B5E5021-A732-4A05-9586-2D8F38D68711}" srcOrd="10" destOrd="0" presId="urn:microsoft.com/office/officeart/2005/8/layout/vList2"/>
    <dgm:cxn modelId="{AD47D159-EEC5-46DD-9B06-DACDD7331A80}" type="presParOf" srcId="{A4906BD8-4638-4775-92DB-F35FD6CB12CC}" destId="{A48CBF19-B2C1-4E99-B4C8-35802AA2F703}" srcOrd="11" destOrd="0" presId="urn:microsoft.com/office/officeart/2005/8/layout/vList2"/>
    <dgm:cxn modelId="{F882C5CB-D0D4-4284-8F44-962F3CA22DB3}" type="presParOf" srcId="{A4906BD8-4638-4775-92DB-F35FD6CB12CC}" destId="{A3D8B861-233F-4462-8147-E2A1966EB95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F9B99-CEF2-4DD1-A50F-E338FC2F69D1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1BA195-7C40-4BB8-A238-7279EACB1627}">
      <dgm:prSet custT="1"/>
      <dgm:spPr>
        <a:gradFill rotWithShape="0">
          <a:gsLst>
            <a:gs pos="0">
              <a:srgbClr val="A7D535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rgbClr>
            </a:gs>
            <a:gs pos="100000">
              <a:srgbClr val="A7D535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rgb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ADOZIONE NORME IGIENICHE A PREVENZIONE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DA COMUNICARE</a:t>
          </a:r>
        </a:p>
      </dgm:t>
    </dgm:pt>
    <dgm:pt modelId="{84E6BEB3-2273-4D6C-A8D6-17B69B97CC09}" type="parTrans" cxnId="{61BDA146-3C3A-4921-97AD-7D0E01ED5227}">
      <dgm:prSet/>
      <dgm:spPr/>
      <dgm:t>
        <a:bodyPr/>
        <a:lstStyle/>
        <a:p>
          <a:endParaRPr lang="it-IT"/>
        </a:p>
      </dgm:t>
    </dgm:pt>
    <dgm:pt modelId="{DFBD1080-D563-4570-96FD-92026A89A495}" type="sibTrans" cxnId="{61BDA146-3C3A-4921-97AD-7D0E01ED5227}">
      <dgm:prSet/>
      <dgm:spPr/>
      <dgm:t>
        <a:bodyPr/>
        <a:lstStyle/>
        <a:p>
          <a:endParaRPr lang="it-IT"/>
        </a:p>
      </dgm:t>
    </dgm:pt>
    <dgm:pt modelId="{D68825A6-03D5-46CE-9F0E-ACD5587F5563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it-IT" dirty="0"/>
            <a:t>USO MASCHERINE IN ENTRATA. NEGLI SPAZI COMUNI, IN USCITA (IN ATTESA DELLE REGOLE DAL COMITATO TECNICO SCIENTIFICO) </a:t>
          </a:r>
        </a:p>
      </dgm:t>
    </dgm:pt>
    <dgm:pt modelId="{850E049B-F7B6-4A03-AFF9-DF874BEA0702}" type="parTrans" cxnId="{16AB3644-D4CF-4F12-8A54-CDC0A69E07A6}">
      <dgm:prSet/>
      <dgm:spPr/>
      <dgm:t>
        <a:bodyPr/>
        <a:lstStyle/>
        <a:p>
          <a:endParaRPr lang="it-IT"/>
        </a:p>
      </dgm:t>
    </dgm:pt>
    <dgm:pt modelId="{ACBD1ABE-BA85-47B6-9FE6-E243FABCC117}" type="sibTrans" cxnId="{16AB3644-D4CF-4F12-8A54-CDC0A69E07A6}">
      <dgm:prSet/>
      <dgm:spPr/>
      <dgm:t>
        <a:bodyPr/>
        <a:lstStyle/>
        <a:p>
          <a:endParaRPr lang="it-IT"/>
        </a:p>
      </dgm:t>
    </dgm:pt>
    <dgm:pt modelId="{8E94981C-EEED-4DAB-ACF4-9A31C3843F2F}">
      <dgm:prSet custT="1"/>
      <dgm:spPr>
        <a:gradFill rotWithShape="0">
          <a:gsLst>
            <a:gs pos="0">
              <a:srgbClr val="A7D535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rgbClr>
            </a:gs>
            <a:gs pos="100000">
              <a:srgbClr val="A7D535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rgb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REGOLE PER LO SMALTIMENTO DEI DISPOSITIVI DISMESSI</a:t>
          </a:r>
        </a:p>
      </dgm:t>
    </dgm:pt>
    <dgm:pt modelId="{E2AAA4F5-49F1-4AA2-86C0-773CEA76B15B}" type="parTrans" cxnId="{50084B8C-9EA4-4C01-924C-89F2DEE9D9CF}">
      <dgm:prSet/>
      <dgm:spPr/>
      <dgm:t>
        <a:bodyPr/>
        <a:lstStyle/>
        <a:p>
          <a:endParaRPr lang="it-IT"/>
        </a:p>
      </dgm:t>
    </dgm:pt>
    <dgm:pt modelId="{E4E1E547-3395-4E5A-B1BA-FCF550505E08}" type="sibTrans" cxnId="{50084B8C-9EA4-4C01-924C-89F2DEE9D9CF}">
      <dgm:prSet/>
      <dgm:spPr/>
      <dgm:t>
        <a:bodyPr/>
        <a:lstStyle/>
        <a:p>
          <a:endParaRPr lang="it-IT"/>
        </a:p>
      </dgm:t>
    </dgm:pt>
    <dgm:pt modelId="{14DB834C-A543-4A53-BC73-1B995B0AAF3C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it-IT" dirty="0"/>
            <a:t>DISPOSITIVI DI PROTEZIONE DIVERSI POSSONO ESSERE UTILIZZATI DAL PERSONALE CHE SI OCCUPA DI ALUNNI DISABILI (TENENDO CONTO DELLE TIPOLOGIE DI DISABILITÀ, DELLE INDICAZIONI DELLA FAMIGLIE O DEL MEDICO)</a:t>
          </a:r>
        </a:p>
      </dgm:t>
    </dgm:pt>
    <dgm:pt modelId="{4B2DC2B9-4D2E-4669-9B10-6B4DDB073200}" type="parTrans" cxnId="{98575892-8F85-40FE-8148-C7DCB01DB593}">
      <dgm:prSet/>
      <dgm:spPr/>
      <dgm:t>
        <a:bodyPr/>
        <a:lstStyle/>
        <a:p>
          <a:endParaRPr lang="it-IT"/>
        </a:p>
      </dgm:t>
    </dgm:pt>
    <dgm:pt modelId="{EBAEB2F0-0874-43D5-BF90-0583B64902F6}" type="sibTrans" cxnId="{98575892-8F85-40FE-8148-C7DCB01DB593}">
      <dgm:prSet/>
      <dgm:spPr/>
      <dgm:t>
        <a:bodyPr/>
        <a:lstStyle/>
        <a:p>
          <a:endParaRPr lang="it-IT"/>
        </a:p>
      </dgm:t>
    </dgm:pt>
    <dgm:pt modelId="{AB51AC94-55D2-401E-8A70-008EF47CAA66}" type="pres">
      <dgm:prSet presAssocID="{411F9B99-CEF2-4DD1-A50F-E338FC2F69D1}" presName="matrix" presStyleCnt="0">
        <dgm:presLayoutVars>
          <dgm:chMax val="1"/>
          <dgm:dir/>
          <dgm:resizeHandles val="exact"/>
        </dgm:presLayoutVars>
      </dgm:prSet>
      <dgm:spPr/>
    </dgm:pt>
    <dgm:pt modelId="{1C46965F-0A84-4CBF-ABE1-5E3BC09A3BE6}" type="pres">
      <dgm:prSet presAssocID="{411F9B99-CEF2-4DD1-A50F-E338FC2F69D1}" presName="diamond" presStyleLbl="bgShp" presStyleIdx="0" presStyleCnt="1" custScaleX="235469" custLinFactNeighborX="95630" custLinFactNeighborY="-9520"/>
      <dgm:spPr>
        <a:solidFill>
          <a:schemeClr val="bg2">
            <a:lumMod val="60000"/>
            <a:lumOff val="40000"/>
          </a:schemeClr>
        </a:solidFill>
      </dgm:spPr>
    </dgm:pt>
    <dgm:pt modelId="{DE422CF2-22AA-41B3-BB47-67124334DC74}" type="pres">
      <dgm:prSet presAssocID="{411F9B99-CEF2-4DD1-A50F-E338FC2F69D1}" presName="quad1" presStyleLbl="node1" presStyleIdx="0" presStyleCnt="4" custScaleX="161833" custLinFactNeighborX="-53231" custLinFactNeighborY="-7514">
        <dgm:presLayoutVars>
          <dgm:chMax val="0"/>
          <dgm:chPref val="0"/>
          <dgm:bulletEnabled val="1"/>
        </dgm:presLayoutVars>
      </dgm:prSet>
      <dgm:spPr>
        <a:xfrm>
          <a:off x="952106" y="294395"/>
          <a:ext cx="2828319" cy="1747677"/>
        </a:xfrm>
        <a:prstGeom prst="roundRect">
          <a:avLst/>
        </a:prstGeom>
      </dgm:spPr>
    </dgm:pt>
    <dgm:pt modelId="{C95E0C79-0929-457D-815F-24493E3A2620}" type="pres">
      <dgm:prSet presAssocID="{411F9B99-CEF2-4DD1-A50F-E338FC2F69D1}" presName="quad2" presStyleLbl="node1" presStyleIdx="1" presStyleCnt="4" custScaleX="194373" custLinFactNeighborX="59052" custLinFactNeighborY="-7514">
        <dgm:presLayoutVars>
          <dgm:chMax val="0"/>
          <dgm:chPref val="0"/>
          <dgm:bulletEnabled val="1"/>
        </dgm:presLayoutVars>
      </dgm:prSet>
      <dgm:spPr/>
    </dgm:pt>
    <dgm:pt modelId="{130D5C04-8EE3-4509-8424-E5BD93643B19}" type="pres">
      <dgm:prSet presAssocID="{411F9B99-CEF2-4DD1-A50F-E338FC2F69D1}" presName="quad3" presStyleLbl="node1" presStyleIdx="2" presStyleCnt="4" custScaleX="162320" custScaleY="96487" custLinFactNeighborX="-53774" custLinFactNeighborY="12495">
        <dgm:presLayoutVars>
          <dgm:chMax val="0"/>
          <dgm:chPref val="0"/>
          <dgm:bulletEnabled val="1"/>
        </dgm:presLayoutVars>
      </dgm:prSet>
      <dgm:spPr>
        <a:xfrm>
          <a:off x="938360" y="2556901"/>
          <a:ext cx="2836830" cy="1686281"/>
        </a:xfrm>
        <a:prstGeom prst="roundRect">
          <a:avLst/>
        </a:prstGeom>
      </dgm:spPr>
    </dgm:pt>
    <dgm:pt modelId="{3275AEF2-235E-444E-AA70-261A954D4B03}" type="pres">
      <dgm:prSet presAssocID="{411F9B99-CEF2-4DD1-A50F-E338FC2F69D1}" presName="quad4" presStyleLbl="node1" presStyleIdx="3" presStyleCnt="4" custScaleX="185149" custLinFactNeighborX="59052" custLinFactNeighborY="12308">
        <dgm:presLayoutVars>
          <dgm:chMax val="0"/>
          <dgm:chPref val="0"/>
          <dgm:bulletEnabled val="1"/>
        </dgm:presLayoutVars>
      </dgm:prSet>
      <dgm:spPr/>
    </dgm:pt>
  </dgm:ptLst>
  <dgm:cxnLst>
    <dgm:cxn modelId="{C4350A09-A468-4AFA-AC6A-9C7CDCE68550}" type="presOf" srcId="{D68825A6-03D5-46CE-9F0E-ACD5587F5563}" destId="{C95E0C79-0929-457D-815F-24493E3A2620}" srcOrd="0" destOrd="0" presId="urn:microsoft.com/office/officeart/2005/8/layout/matrix3"/>
    <dgm:cxn modelId="{A534AA10-8388-4FC2-87F6-3B6ADDAC835C}" type="presOf" srcId="{8E94981C-EEED-4DAB-ACF4-9A31C3843F2F}" destId="{130D5C04-8EE3-4509-8424-E5BD93643B19}" srcOrd="0" destOrd="0" presId="urn:microsoft.com/office/officeart/2005/8/layout/matrix3"/>
    <dgm:cxn modelId="{8DA5271B-D163-42CF-92F8-88C76AD01F06}" type="presOf" srcId="{1C1BA195-7C40-4BB8-A238-7279EACB1627}" destId="{DE422CF2-22AA-41B3-BB47-67124334DC74}" srcOrd="0" destOrd="0" presId="urn:microsoft.com/office/officeart/2005/8/layout/matrix3"/>
    <dgm:cxn modelId="{16AB3644-D4CF-4F12-8A54-CDC0A69E07A6}" srcId="{411F9B99-CEF2-4DD1-A50F-E338FC2F69D1}" destId="{D68825A6-03D5-46CE-9F0E-ACD5587F5563}" srcOrd="1" destOrd="0" parTransId="{850E049B-F7B6-4A03-AFF9-DF874BEA0702}" sibTransId="{ACBD1ABE-BA85-47B6-9FE6-E243FABCC117}"/>
    <dgm:cxn modelId="{61BDA146-3C3A-4921-97AD-7D0E01ED5227}" srcId="{411F9B99-CEF2-4DD1-A50F-E338FC2F69D1}" destId="{1C1BA195-7C40-4BB8-A238-7279EACB1627}" srcOrd="0" destOrd="0" parTransId="{84E6BEB3-2273-4D6C-A8D6-17B69B97CC09}" sibTransId="{DFBD1080-D563-4570-96FD-92026A89A495}"/>
    <dgm:cxn modelId="{D5D3DB6B-7666-4890-A727-11389748F181}" type="presOf" srcId="{411F9B99-CEF2-4DD1-A50F-E338FC2F69D1}" destId="{AB51AC94-55D2-401E-8A70-008EF47CAA66}" srcOrd="0" destOrd="0" presId="urn:microsoft.com/office/officeart/2005/8/layout/matrix3"/>
    <dgm:cxn modelId="{50084B8C-9EA4-4C01-924C-89F2DEE9D9CF}" srcId="{411F9B99-CEF2-4DD1-A50F-E338FC2F69D1}" destId="{8E94981C-EEED-4DAB-ACF4-9A31C3843F2F}" srcOrd="2" destOrd="0" parTransId="{E2AAA4F5-49F1-4AA2-86C0-773CEA76B15B}" sibTransId="{E4E1E547-3395-4E5A-B1BA-FCF550505E08}"/>
    <dgm:cxn modelId="{98575892-8F85-40FE-8148-C7DCB01DB593}" srcId="{411F9B99-CEF2-4DD1-A50F-E338FC2F69D1}" destId="{14DB834C-A543-4A53-BC73-1B995B0AAF3C}" srcOrd="3" destOrd="0" parTransId="{4B2DC2B9-4D2E-4669-9B10-6B4DDB073200}" sibTransId="{EBAEB2F0-0874-43D5-BF90-0583B64902F6}"/>
    <dgm:cxn modelId="{54606DCF-DE6B-4808-9933-992887A4BEF0}" type="presOf" srcId="{14DB834C-A543-4A53-BC73-1B995B0AAF3C}" destId="{3275AEF2-235E-444E-AA70-261A954D4B03}" srcOrd="0" destOrd="0" presId="urn:microsoft.com/office/officeart/2005/8/layout/matrix3"/>
    <dgm:cxn modelId="{58A4895F-EBB6-4A8B-8FB4-D35E9CE2ACA6}" type="presParOf" srcId="{AB51AC94-55D2-401E-8A70-008EF47CAA66}" destId="{1C46965F-0A84-4CBF-ABE1-5E3BC09A3BE6}" srcOrd="0" destOrd="0" presId="urn:microsoft.com/office/officeart/2005/8/layout/matrix3"/>
    <dgm:cxn modelId="{91F13E51-DC84-400C-A050-97E0CE099C64}" type="presParOf" srcId="{AB51AC94-55D2-401E-8A70-008EF47CAA66}" destId="{DE422CF2-22AA-41B3-BB47-67124334DC74}" srcOrd="1" destOrd="0" presId="urn:microsoft.com/office/officeart/2005/8/layout/matrix3"/>
    <dgm:cxn modelId="{B94D5CCB-8B2B-42A7-9266-4FE2CF3C3118}" type="presParOf" srcId="{AB51AC94-55D2-401E-8A70-008EF47CAA66}" destId="{C95E0C79-0929-457D-815F-24493E3A2620}" srcOrd="2" destOrd="0" presId="urn:microsoft.com/office/officeart/2005/8/layout/matrix3"/>
    <dgm:cxn modelId="{1795E898-0B14-4AD4-95FF-528F2B5BE4BA}" type="presParOf" srcId="{AB51AC94-55D2-401E-8A70-008EF47CAA66}" destId="{130D5C04-8EE3-4509-8424-E5BD93643B19}" srcOrd="3" destOrd="0" presId="urn:microsoft.com/office/officeart/2005/8/layout/matrix3"/>
    <dgm:cxn modelId="{948F0E19-2A7D-41A1-87E1-125AFD59D1C0}" type="presParOf" srcId="{AB51AC94-55D2-401E-8A70-008EF47CAA66}" destId="{3275AEF2-235E-444E-AA70-261A954D4B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59D77E-68EE-4926-A57F-95B209B75F5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568E168-125F-428A-859A-D0887910BC57}">
      <dgm:prSet/>
      <dgm:spPr/>
      <dgm:t>
        <a:bodyPr/>
        <a:lstStyle/>
        <a:p>
          <a:r>
            <a:rPr lang="it-IT" b="1" i="1" dirty="0">
              <a:solidFill>
                <a:schemeClr val="bg1"/>
              </a:solidFill>
            </a:rPr>
            <a:t>«Il CTS in deroga all'indicazione generale, e solo per un periodo provvisorio nell'attesa del reperimento di spazi aggiuntivi che permettano il distanziamento, "autorizza" il ministero, e quindi le scuole, all'imposizione della mascherine (preferibilmente chirurgiche) anche durante TUTTA la lezione»</a:t>
          </a:r>
        </a:p>
        <a:p>
          <a:endParaRPr lang="it-IT" b="1" i="1" dirty="0">
            <a:solidFill>
              <a:srgbClr val="FF0000"/>
            </a:solidFill>
          </a:endParaRPr>
        </a:p>
        <a:p>
          <a:r>
            <a:rPr lang="it-IT" b="1" i="1">
              <a:solidFill>
                <a:srgbClr val="FF0000"/>
              </a:solidFill>
            </a:rPr>
            <a:t>Consiglia</a:t>
          </a:r>
          <a:endParaRPr lang="it-IT" b="1" i="1" dirty="0">
            <a:solidFill>
              <a:srgbClr val="FF0000"/>
            </a:solidFill>
          </a:endParaRPr>
        </a:p>
        <a:p>
          <a:r>
            <a:rPr lang="it-IT" b="1" i="1" dirty="0">
              <a:solidFill>
                <a:srgbClr val="FF0000"/>
              </a:solidFill>
            </a:rPr>
            <a:t>di scaricare l’applicazione IMMUNI</a:t>
          </a:r>
        </a:p>
      </dgm:t>
    </dgm:pt>
    <dgm:pt modelId="{B597F039-C90C-4374-BE5F-7FAA89B8149F}" type="parTrans" cxnId="{84F98847-4FBF-46F1-9732-418A3C884101}">
      <dgm:prSet/>
      <dgm:spPr/>
      <dgm:t>
        <a:bodyPr/>
        <a:lstStyle/>
        <a:p>
          <a:endParaRPr lang="it-IT"/>
        </a:p>
      </dgm:t>
    </dgm:pt>
    <dgm:pt modelId="{94C4A18A-9E58-4D89-B948-62AB32B66221}" type="sibTrans" cxnId="{84F98847-4FBF-46F1-9732-418A3C884101}">
      <dgm:prSet/>
      <dgm:spPr/>
      <dgm:t>
        <a:bodyPr/>
        <a:lstStyle/>
        <a:p>
          <a:endParaRPr lang="it-IT"/>
        </a:p>
      </dgm:t>
    </dgm:pt>
    <dgm:pt modelId="{A32E4988-7D5E-413D-89E5-B1AEFF24C1ED}" type="pres">
      <dgm:prSet presAssocID="{FF59D77E-68EE-4926-A57F-95B209B75F5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B9308A0-2425-403C-B295-C8CF47FAC765}" type="pres">
      <dgm:prSet presAssocID="{0568E168-125F-428A-859A-D0887910BC57}" presName="horFlow" presStyleCnt="0"/>
      <dgm:spPr/>
    </dgm:pt>
    <dgm:pt modelId="{224E2CC2-DA86-4E33-A7D8-627B2365C829}" type="pres">
      <dgm:prSet presAssocID="{0568E168-125F-428A-859A-D0887910BC57}" presName="bigChev" presStyleLbl="node1" presStyleIdx="0" presStyleCnt="1" custScaleY="124292" custLinFactNeighborX="-22" custLinFactNeighborY="-11732"/>
      <dgm:spPr/>
    </dgm:pt>
  </dgm:ptLst>
  <dgm:cxnLst>
    <dgm:cxn modelId="{4DD1F12C-8D09-4586-B0CF-1AE0268B0F13}" type="presOf" srcId="{FF59D77E-68EE-4926-A57F-95B209B75F53}" destId="{A32E4988-7D5E-413D-89E5-B1AEFF24C1ED}" srcOrd="0" destOrd="0" presId="urn:microsoft.com/office/officeart/2005/8/layout/lProcess3"/>
    <dgm:cxn modelId="{3300A340-44FC-4D5A-9601-5491E7D578E4}" type="presOf" srcId="{0568E168-125F-428A-859A-D0887910BC57}" destId="{224E2CC2-DA86-4E33-A7D8-627B2365C829}" srcOrd="0" destOrd="0" presId="urn:microsoft.com/office/officeart/2005/8/layout/lProcess3"/>
    <dgm:cxn modelId="{84F98847-4FBF-46F1-9732-418A3C884101}" srcId="{FF59D77E-68EE-4926-A57F-95B209B75F53}" destId="{0568E168-125F-428A-859A-D0887910BC57}" srcOrd="0" destOrd="0" parTransId="{B597F039-C90C-4374-BE5F-7FAA89B8149F}" sibTransId="{94C4A18A-9E58-4D89-B948-62AB32B66221}"/>
    <dgm:cxn modelId="{C2291A80-5721-4A71-B19E-57555BF92B56}" type="presParOf" srcId="{A32E4988-7D5E-413D-89E5-B1AEFF24C1ED}" destId="{EB9308A0-2425-403C-B295-C8CF47FAC765}" srcOrd="0" destOrd="0" presId="urn:microsoft.com/office/officeart/2005/8/layout/lProcess3"/>
    <dgm:cxn modelId="{FC5B6610-DB56-4BBD-83A3-FE468748F34F}" type="presParOf" srcId="{EB9308A0-2425-403C-B295-C8CF47FAC765}" destId="{224E2CC2-DA86-4E33-A7D8-627B2365C82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3B00B6-70D6-48CF-81E5-82FCD3B9EE0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4E5163-16C5-4677-9150-7177D273A587}">
      <dgm:prSet/>
      <dgm:spPr>
        <a:solidFill>
          <a:srgbClr val="FF0000"/>
        </a:solidFill>
      </dgm:spPr>
      <dgm:t>
        <a:bodyPr/>
        <a:lstStyle/>
        <a:p>
          <a:r>
            <a:rPr lang="it-IT" dirty="0"/>
            <a:t>I PROPRIETARI  DEGLI SPAZI DATI IN LOCAZIONE ALLE SCUOLE (PUBBLICI O PRIVATI) DEVONO:</a:t>
          </a:r>
        </a:p>
      </dgm:t>
    </dgm:pt>
    <dgm:pt modelId="{995334A2-92DF-466A-8610-F706899B25B1}" type="parTrans" cxnId="{413844A2-4661-4B75-B7D0-7F75143E4AF1}">
      <dgm:prSet/>
      <dgm:spPr/>
      <dgm:t>
        <a:bodyPr/>
        <a:lstStyle/>
        <a:p>
          <a:endParaRPr lang="it-IT"/>
        </a:p>
      </dgm:t>
    </dgm:pt>
    <dgm:pt modelId="{B01645B8-13C0-42FA-9755-4AAC72861910}" type="sibTrans" cxnId="{413844A2-4661-4B75-B7D0-7F75143E4AF1}">
      <dgm:prSet/>
      <dgm:spPr/>
      <dgm:t>
        <a:bodyPr/>
        <a:lstStyle/>
        <a:p>
          <a:endParaRPr lang="it-IT"/>
        </a:p>
      </dgm:t>
    </dgm:pt>
    <dgm:pt modelId="{E02EB214-F442-4678-ADAB-A79495F6E38E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it-IT"/>
            <a:t>CERTIFICARE L'IDONEITÀ, IN TERMINI DI SICUREZZA, DI DETTI LOCALI</a:t>
          </a:r>
        </a:p>
      </dgm:t>
    </dgm:pt>
    <dgm:pt modelId="{D678B8CE-3B71-4D45-B3ED-5EC4C456F605}" type="parTrans" cxnId="{5C1F2D81-5857-4161-8D77-2DB8D7B221D5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EE541D30-CDD0-4ED7-9AD6-67209A5102A3}" type="sibTrans" cxnId="{5C1F2D81-5857-4161-8D77-2DB8D7B221D5}">
      <dgm:prSet/>
      <dgm:spPr/>
      <dgm:t>
        <a:bodyPr/>
        <a:lstStyle/>
        <a:p>
          <a:endParaRPr lang="it-IT"/>
        </a:p>
      </dgm:t>
    </dgm:pt>
    <dgm:pt modelId="{62DBD238-E060-441C-990E-9A33FF8DF213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it-IT" dirty="0"/>
            <a:t>CON SPECIFICA CONVENZIONE DEFINIRE LE RESPONSABILITÀ DELLE PULIZIE,  DELLA SORVEGLIANZA,  DEI PIANI DI SICUREZZA</a:t>
          </a:r>
        </a:p>
      </dgm:t>
    </dgm:pt>
    <dgm:pt modelId="{64D9CA5E-4DB3-42E4-8B9A-0C0E26786DBA}" type="parTrans" cxnId="{602FDB9D-6766-4996-ADCE-C8772051AFB1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5A3BB28E-C6DB-4044-A379-9ED9A2ACB5E1}" type="sibTrans" cxnId="{602FDB9D-6766-4996-ADCE-C8772051AFB1}">
      <dgm:prSet/>
      <dgm:spPr/>
      <dgm:t>
        <a:bodyPr/>
        <a:lstStyle/>
        <a:p>
          <a:endParaRPr lang="it-IT"/>
        </a:p>
      </dgm:t>
    </dgm:pt>
    <dgm:pt modelId="{5D4F901A-62F3-47EC-9DE8-51C0B5BE186B}" type="pres">
      <dgm:prSet presAssocID="{7E3B00B6-70D6-48CF-81E5-82FCD3B9E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53AB12-89DD-40CA-A161-05EC825311F6}" type="pres">
      <dgm:prSet presAssocID="{494E5163-16C5-4677-9150-7177D273A587}" presName="root" presStyleCnt="0"/>
      <dgm:spPr/>
    </dgm:pt>
    <dgm:pt modelId="{10758E3C-8124-4B24-B9BA-D2F7BB63580D}" type="pres">
      <dgm:prSet presAssocID="{494E5163-16C5-4677-9150-7177D273A587}" presName="rootComposite" presStyleCnt="0"/>
      <dgm:spPr/>
    </dgm:pt>
    <dgm:pt modelId="{1E091A16-0682-4633-9E66-2E557C501811}" type="pres">
      <dgm:prSet presAssocID="{494E5163-16C5-4677-9150-7177D273A587}" presName="rootText" presStyleLbl="node1" presStyleIdx="0" presStyleCnt="1" custScaleX="277293" custLinFactNeighborX="-15972"/>
      <dgm:spPr/>
    </dgm:pt>
    <dgm:pt modelId="{F2DC9D97-39D8-492C-9DC4-FDE2CF3EF46E}" type="pres">
      <dgm:prSet presAssocID="{494E5163-16C5-4677-9150-7177D273A587}" presName="rootConnector" presStyleLbl="node1" presStyleIdx="0" presStyleCnt="1"/>
      <dgm:spPr/>
    </dgm:pt>
    <dgm:pt modelId="{68ED9CD1-84F7-4CE0-A662-0BA4B19216EB}" type="pres">
      <dgm:prSet presAssocID="{494E5163-16C5-4677-9150-7177D273A587}" presName="childShape" presStyleCnt="0"/>
      <dgm:spPr/>
    </dgm:pt>
    <dgm:pt modelId="{8A21554E-4C51-4750-B0AA-BD2001B57590}" type="pres">
      <dgm:prSet presAssocID="{D678B8CE-3B71-4D45-B3ED-5EC4C456F605}" presName="Name13" presStyleLbl="parChTrans1D2" presStyleIdx="0" presStyleCnt="2"/>
      <dgm:spPr/>
    </dgm:pt>
    <dgm:pt modelId="{C56F62A1-8384-4CD3-B55A-B3EE03AA8FF8}" type="pres">
      <dgm:prSet presAssocID="{E02EB214-F442-4678-ADAB-A79495F6E38E}" presName="childText" presStyleLbl="bgAcc1" presStyleIdx="0" presStyleCnt="2" custScaleX="277921">
        <dgm:presLayoutVars>
          <dgm:bulletEnabled val="1"/>
        </dgm:presLayoutVars>
      </dgm:prSet>
      <dgm:spPr/>
    </dgm:pt>
    <dgm:pt modelId="{2D819C3B-F85B-45E7-81D2-1A30CC57B0AC}" type="pres">
      <dgm:prSet presAssocID="{64D9CA5E-4DB3-42E4-8B9A-0C0E26786DBA}" presName="Name13" presStyleLbl="parChTrans1D2" presStyleIdx="1" presStyleCnt="2"/>
      <dgm:spPr/>
    </dgm:pt>
    <dgm:pt modelId="{7B9D731D-B1B1-4DC2-8236-82547EECF2BB}" type="pres">
      <dgm:prSet presAssocID="{62DBD238-E060-441C-990E-9A33FF8DF213}" presName="childText" presStyleLbl="bgAcc1" presStyleIdx="1" presStyleCnt="2" custScaleX="336049">
        <dgm:presLayoutVars>
          <dgm:bulletEnabled val="1"/>
        </dgm:presLayoutVars>
      </dgm:prSet>
      <dgm:spPr/>
    </dgm:pt>
  </dgm:ptLst>
  <dgm:cxnLst>
    <dgm:cxn modelId="{00325416-186F-4F7C-A3EF-84DCAB8A71B7}" type="presOf" srcId="{494E5163-16C5-4677-9150-7177D273A587}" destId="{1E091A16-0682-4633-9E66-2E557C501811}" srcOrd="0" destOrd="0" presId="urn:microsoft.com/office/officeart/2005/8/layout/hierarchy3"/>
    <dgm:cxn modelId="{37652B2C-F710-42A5-9805-8D8D2D0A971E}" type="presOf" srcId="{494E5163-16C5-4677-9150-7177D273A587}" destId="{F2DC9D97-39D8-492C-9DC4-FDE2CF3EF46E}" srcOrd="1" destOrd="0" presId="urn:microsoft.com/office/officeart/2005/8/layout/hierarchy3"/>
    <dgm:cxn modelId="{9B914B2D-AD08-4F30-9CE1-538E445B52C0}" type="presOf" srcId="{D678B8CE-3B71-4D45-B3ED-5EC4C456F605}" destId="{8A21554E-4C51-4750-B0AA-BD2001B57590}" srcOrd="0" destOrd="0" presId="urn:microsoft.com/office/officeart/2005/8/layout/hierarchy3"/>
    <dgm:cxn modelId="{2160B96C-A404-4412-B45E-E4E713FF0E63}" type="presOf" srcId="{62DBD238-E060-441C-990E-9A33FF8DF213}" destId="{7B9D731D-B1B1-4DC2-8236-82547EECF2BB}" srcOrd="0" destOrd="0" presId="urn:microsoft.com/office/officeart/2005/8/layout/hierarchy3"/>
    <dgm:cxn modelId="{AD3A5E50-1361-4656-A753-62F46CC211E1}" type="presOf" srcId="{E02EB214-F442-4678-ADAB-A79495F6E38E}" destId="{C56F62A1-8384-4CD3-B55A-B3EE03AA8FF8}" srcOrd="0" destOrd="0" presId="urn:microsoft.com/office/officeart/2005/8/layout/hierarchy3"/>
    <dgm:cxn modelId="{EF9DB771-7509-4220-B24A-A4A3BD85C25E}" type="presOf" srcId="{7E3B00B6-70D6-48CF-81E5-82FCD3B9EE09}" destId="{5D4F901A-62F3-47EC-9DE8-51C0B5BE186B}" srcOrd="0" destOrd="0" presId="urn:microsoft.com/office/officeart/2005/8/layout/hierarchy3"/>
    <dgm:cxn modelId="{3C37377D-F4B5-431E-8BAB-5D9D1E3C6A47}" type="presOf" srcId="{64D9CA5E-4DB3-42E4-8B9A-0C0E26786DBA}" destId="{2D819C3B-F85B-45E7-81D2-1A30CC57B0AC}" srcOrd="0" destOrd="0" presId="urn:microsoft.com/office/officeart/2005/8/layout/hierarchy3"/>
    <dgm:cxn modelId="{5C1F2D81-5857-4161-8D77-2DB8D7B221D5}" srcId="{494E5163-16C5-4677-9150-7177D273A587}" destId="{E02EB214-F442-4678-ADAB-A79495F6E38E}" srcOrd="0" destOrd="0" parTransId="{D678B8CE-3B71-4D45-B3ED-5EC4C456F605}" sibTransId="{EE541D30-CDD0-4ED7-9AD6-67209A5102A3}"/>
    <dgm:cxn modelId="{602FDB9D-6766-4996-ADCE-C8772051AFB1}" srcId="{494E5163-16C5-4677-9150-7177D273A587}" destId="{62DBD238-E060-441C-990E-9A33FF8DF213}" srcOrd="1" destOrd="0" parTransId="{64D9CA5E-4DB3-42E4-8B9A-0C0E26786DBA}" sibTransId="{5A3BB28E-C6DB-4044-A379-9ED9A2ACB5E1}"/>
    <dgm:cxn modelId="{413844A2-4661-4B75-B7D0-7F75143E4AF1}" srcId="{7E3B00B6-70D6-48CF-81E5-82FCD3B9EE09}" destId="{494E5163-16C5-4677-9150-7177D273A587}" srcOrd="0" destOrd="0" parTransId="{995334A2-92DF-466A-8610-F706899B25B1}" sibTransId="{B01645B8-13C0-42FA-9755-4AAC72861910}"/>
    <dgm:cxn modelId="{89E1999D-A65F-46CA-B30D-E82FBE30D81A}" type="presParOf" srcId="{5D4F901A-62F3-47EC-9DE8-51C0B5BE186B}" destId="{3553AB12-89DD-40CA-A161-05EC825311F6}" srcOrd="0" destOrd="0" presId="urn:microsoft.com/office/officeart/2005/8/layout/hierarchy3"/>
    <dgm:cxn modelId="{D947D9D7-7EF1-4128-9FCF-F9F141501446}" type="presParOf" srcId="{3553AB12-89DD-40CA-A161-05EC825311F6}" destId="{10758E3C-8124-4B24-B9BA-D2F7BB63580D}" srcOrd="0" destOrd="0" presId="urn:microsoft.com/office/officeart/2005/8/layout/hierarchy3"/>
    <dgm:cxn modelId="{0B61E265-67AF-4BFD-9C50-7BEC63D15239}" type="presParOf" srcId="{10758E3C-8124-4B24-B9BA-D2F7BB63580D}" destId="{1E091A16-0682-4633-9E66-2E557C501811}" srcOrd="0" destOrd="0" presId="urn:microsoft.com/office/officeart/2005/8/layout/hierarchy3"/>
    <dgm:cxn modelId="{CFAA2BF9-3DEA-4145-97D5-0585CE842E7D}" type="presParOf" srcId="{10758E3C-8124-4B24-B9BA-D2F7BB63580D}" destId="{F2DC9D97-39D8-492C-9DC4-FDE2CF3EF46E}" srcOrd="1" destOrd="0" presId="urn:microsoft.com/office/officeart/2005/8/layout/hierarchy3"/>
    <dgm:cxn modelId="{73FAE948-0F8B-46ED-9602-7864B4348444}" type="presParOf" srcId="{3553AB12-89DD-40CA-A161-05EC825311F6}" destId="{68ED9CD1-84F7-4CE0-A662-0BA4B19216EB}" srcOrd="1" destOrd="0" presId="urn:microsoft.com/office/officeart/2005/8/layout/hierarchy3"/>
    <dgm:cxn modelId="{3633BA77-03B3-45A3-8A46-B1F373790421}" type="presParOf" srcId="{68ED9CD1-84F7-4CE0-A662-0BA4B19216EB}" destId="{8A21554E-4C51-4750-B0AA-BD2001B57590}" srcOrd="0" destOrd="0" presId="urn:microsoft.com/office/officeart/2005/8/layout/hierarchy3"/>
    <dgm:cxn modelId="{DDA076C2-CFE3-4074-9D13-4C2A0065BF01}" type="presParOf" srcId="{68ED9CD1-84F7-4CE0-A662-0BA4B19216EB}" destId="{C56F62A1-8384-4CD3-B55A-B3EE03AA8FF8}" srcOrd="1" destOrd="0" presId="urn:microsoft.com/office/officeart/2005/8/layout/hierarchy3"/>
    <dgm:cxn modelId="{E43B0506-DD00-4472-9FF1-829D3B363988}" type="presParOf" srcId="{68ED9CD1-84F7-4CE0-A662-0BA4B19216EB}" destId="{2D819C3B-F85B-45E7-81D2-1A30CC57B0AC}" srcOrd="2" destOrd="0" presId="urn:microsoft.com/office/officeart/2005/8/layout/hierarchy3"/>
    <dgm:cxn modelId="{0479D039-3612-4436-AD0F-8D82D75FF308}" type="presParOf" srcId="{68ED9CD1-84F7-4CE0-A662-0BA4B19216EB}" destId="{7B9D731D-B1B1-4DC2-8236-82547EECF2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A460-6C29-4F09-9804-1D6F6100ECB1}">
      <dsp:nvSpPr>
        <dsp:cNvPr id="0" name=""/>
        <dsp:cNvSpPr/>
      </dsp:nvSpPr>
      <dsp:spPr>
        <a:xfrm>
          <a:off x="0" y="63905"/>
          <a:ext cx="8264378" cy="1008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0000"/>
              </a:solidFill>
            </a:rPr>
            <a:t>ATTUARE LE DISPOSIZIONE </a:t>
          </a:r>
          <a:r>
            <a:rPr lang="it-IT" sz="1900" kern="1200" dirty="0"/>
            <a:t>DEL Comitato Tecnico Scientifico e LE LINEE GUIDA del Ministero</a:t>
          </a:r>
        </a:p>
      </dsp:txBody>
      <dsp:txXfrm>
        <a:off x="49240" y="113145"/>
        <a:ext cx="8165898" cy="910206"/>
      </dsp:txXfrm>
    </dsp:sp>
    <dsp:sp modelId="{3DCD926D-410B-4D56-92AD-D440AD14D142}">
      <dsp:nvSpPr>
        <dsp:cNvPr id="0" name=""/>
        <dsp:cNvSpPr/>
      </dsp:nvSpPr>
      <dsp:spPr>
        <a:xfrm>
          <a:off x="0" y="1127312"/>
          <a:ext cx="8264378" cy="1008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FF0000"/>
              </a:solidFill>
            </a:rPr>
            <a:t>INFORMARE TUTTI </a:t>
          </a:r>
          <a:r>
            <a:rPr lang="it-IT" sz="1900" b="1" kern="1200" dirty="0"/>
            <a:t>SULLE REGOLE DI IGIENE E SICUREZZA ADOTTATE DALL’ISTITUTO</a:t>
          </a:r>
          <a:endParaRPr lang="it-IT" sz="1900" kern="1200" dirty="0"/>
        </a:p>
      </dsp:txBody>
      <dsp:txXfrm>
        <a:off x="49240" y="1176552"/>
        <a:ext cx="8165898" cy="910206"/>
      </dsp:txXfrm>
    </dsp:sp>
    <dsp:sp modelId="{380B48C1-A2CC-4DC3-893D-BDCB8331CBEF}">
      <dsp:nvSpPr>
        <dsp:cNvPr id="0" name=""/>
        <dsp:cNvSpPr/>
      </dsp:nvSpPr>
      <dsp:spPr>
        <a:xfrm>
          <a:off x="0" y="2190718"/>
          <a:ext cx="8264378" cy="1008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FORNIRE SPECIFICHE </a:t>
          </a:r>
          <a:r>
            <a:rPr lang="it-IT" sz="1900" kern="1200" dirty="0">
              <a:solidFill>
                <a:srgbClr val="FF0000"/>
              </a:solidFill>
            </a:rPr>
            <a:t>INFORMAZIONI AGLI ESTERNI </a:t>
          </a:r>
          <a:r>
            <a:rPr lang="it-IT" sz="1900" kern="1200" dirty="0"/>
            <a:t>CHE ACCEDANO ALLA SCUOLA</a:t>
          </a:r>
        </a:p>
      </dsp:txBody>
      <dsp:txXfrm>
        <a:off x="49240" y="2239958"/>
        <a:ext cx="8165898" cy="910206"/>
      </dsp:txXfrm>
    </dsp:sp>
    <dsp:sp modelId="{7651225A-C6B0-42AF-9D5E-C18D1D432790}">
      <dsp:nvSpPr>
        <dsp:cNvPr id="0" name=""/>
        <dsp:cNvSpPr/>
      </dsp:nvSpPr>
      <dsp:spPr>
        <a:xfrm>
          <a:off x="0" y="3254124"/>
          <a:ext cx="8264378" cy="1008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VALUTARE L’OPPORTUNITÀ DI </a:t>
          </a:r>
          <a:r>
            <a:rPr lang="it-IT" sz="1900" kern="1200" dirty="0">
              <a:solidFill>
                <a:srgbClr val="FF0000"/>
              </a:solidFill>
            </a:rPr>
            <a:t>ISTITUIRE UNA COMMISSIONE </a:t>
          </a:r>
          <a:r>
            <a:rPr lang="it-IT" sz="1900" kern="1200" dirty="0"/>
            <a:t>INTERNA PER IL MONITORAGGIO DELL’APPLICAZIONE DELLA SICUREZZA anche con il coinvolgimento dei soggetti coinvolti</a:t>
          </a:r>
        </a:p>
      </dsp:txBody>
      <dsp:txXfrm>
        <a:off x="49240" y="3303364"/>
        <a:ext cx="8165898" cy="91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01AB4-4B18-40A1-9B5C-C3BFE3B74A74}">
      <dsp:nvSpPr>
        <dsp:cNvPr id="0" name=""/>
        <dsp:cNvSpPr/>
      </dsp:nvSpPr>
      <dsp:spPr>
        <a:xfrm>
          <a:off x="495623" y="36"/>
          <a:ext cx="7457010" cy="15175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SUL COVID: PREVENZIONE E REGOLE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GENERALI E DELL’ISTITUTO</a:t>
          </a:r>
        </a:p>
      </dsp:txBody>
      <dsp:txXfrm>
        <a:off x="1254386" y="36"/>
        <a:ext cx="5939484" cy="1517526"/>
      </dsp:txXfrm>
    </dsp:sp>
    <dsp:sp modelId="{4B8E2760-A7A0-47F1-9474-D4F330ACB8B7}">
      <dsp:nvSpPr>
        <dsp:cNvPr id="0" name=""/>
        <dsp:cNvSpPr/>
      </dsp:nvSpPr>
      <dsp:spPr>
        <a:xfrm>
          <a:off x="495623" y="1730016"/>
          <a:ext cx="7546923" cy="15175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SULLA </a:t>
          </a:r>
          <a:r>
            <a:rPr lang="it-IT" sz="2200" kern="1200" dirty="0">
              <a:solidFill>
                <a:srgbClr val="FF0000"/>
              </a:solidFill>
            </a:rPr>
            <a:t>D</a:t>
          </a:r>
          <a:r>
            <a:rPr lang="it-IT" sz="2200" kern="1200" dirty="0"/>
            <a:t>IDATTICA </a:t>
          </a:r>
          <a:r>
            <a:rPr lang="it-IT" sz="2200" kern="1200" dirty="0">
              <a:solidFill>
                <a:srgbClr val="FF0000"/>
              </a:solidFill>
            </a:rPr>
            <a:t>D</a:t>
          </a:r>
          <a:r>
            <a:rPr lang="it-IT" sz="2200" kern="1200" dirty="0"/>
            <a:t>IGITALE </a:t>
          </a:r>
          <a:r>
            <a:rPr lang="it-IT" sz="2200" kern="1200" dirty="0">
              <a:solidFill>
                <a:srgbClr val="FF0000"/>
              </a:solidFill>
            </a:rPr>
            <a:t>I</a:t>
          </a:r>
          <a:r>
            <a:rPr lang="it-IT" sz="2200" kern="1200" dirty="0"/>
            <a:t>NTEGRATA (PREVISTA PER GLI ISTITUTI SUPERIORI, MA CONSENTITA A DISTANZA NEGLI ALTRI ORDINI SCOLASTICI SOLO IN CASO DI NUOVA EMERGENZA) </a:t>
          </a:r>
          <a:r>
            <a:rPr lang="it-IT" sz="2200" kern="1200" dirty="0">
              <a:solidFill>
                <a:srgbClr val="FF0000"/>
              </a:solidFill>
            </a:rPr>
            <a:t>VEDI LINEE GUIDA DDI</a:t>
          </a:r>
          <a:endParaRPr lang="it-IT" sz="2200" kern="1200" dirty="0"/>
        </a:p>
      </dsp:txBody>
      <dsp:txXfrm>
        <a:off x="1254386" y="1730016"/>
        <a:ext cx="6029397" cy="1517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5B12-A0E9-4E84-A6FE-35DC3F9FC334}">
      <dsp:nvSpPr>
        <dsp:cNvPr id="0" name=""/>
        <dsp:cNvSpPr/>
      </dsp:nvSpPr>
      <dsp:spPr>
        <a:xfrm rot="5400000">
          <a:off x="4655942" y="-971699"/>
          <a:ext cx="3123955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prstClr val="black"/>
              </a:solidFill>
              <a:latin typeface="Trebuchet MS" panose="020B0603020202020204"/>
            </a:rPr>
            <a:t>SEGNALARE TEMPESTIVAMENTE LE CONDIZIONI SANITARIE DI PERICOLO</a:t>
          </a:r>
          <a:endParaRPr lang="it-IT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prstClr val="black"/>
              </a:solidFill>
              <a:latin typeface="Trebuchet MS" panose="020B0603020202020204"/>
            </a:rPr>
            <a:t>RISPETTARE LE DISPOSIZIONI</a:t>
          </a:r>
          <a:endParaRPr lang="it-IT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prstClr val="black"/>
              </a:solidFill>
              <a:latin typeface="Trebuchet MS" panose="020B0603020202020204"/>
            </a:rPr>
            <a:t>DISTANZIAMENTO DI UN METRO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>
            <a:solidFill>
              <a:prstClr val="black"/>
            </a:solidFill>
            <a:latin typeface="Trebuchet MS" panose="020B0603020202020204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solidFill>
                <a:prstClr val="black"/>
              </a:solidFill>
              <a:latin typeface="Trebuchet MS" panose="020B0603020202020204"/>
            </a:rPr>
            <a:t>COMPORTAMENTI DA TENERE SUL PIANO IGIENICO</a:t>
          </a:r>
          <a:endParaRPr lang="it-IT" sz="2400" kern="1200" dirty="0"/>
        </a:p>
      </dsp:txBody>
      <dsp:txXfrm rot="-5400000">
        <a:off x="3291840" y="544902"/>
        <a:ext cx="5699661" cy="2818957"/>
      </dsp:txXfrm>
    </dsp:sp>
    <dsp:sp modelId="{3090B539-3DD2-4CE1-9591-D080B62B7DED}">
      <dsp:nvSpPr>
        <dsp:cNvPr id="0" name=""/>
        <dsp:cNvSpPr/>
      </dsp:nvSpPr>
      <dsp:spPr>
        <a:xfrm>
          <a:off x="0" y="1908"/>
          <a:ext cx="3291840" cy="3904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160694" y="162602"/>
        <a:ext cx="2970452" cy="3583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5B12-A0E9-4E84-A6FE-35DC3F9FC334}">
      <dsp:nvSpPr>
        <dsp:cNvPr id="0" name=""/>
        <dsp:cNvSpPr/>
      </dsp:nvSpPr>
      <dsp:spPr>
        <a:xfrm rot="5400000">
          <a:off x="3991349" y="-1186063"/>
          <a:ext cx="3759384" cy="62808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INFORMARE PERSONALE, UTENZA, ESTERNI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SENSIBILIZZARE AL RISPETTO DELLE REGOLE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AGGIORNARE E INTEGRARE IL REGOLAMENTO DI ISTITUTO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DEFINIRE I PERCORSI ANCHE CON OPPORTUNA SEGNALETICA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DEFINIRE REGOLE PER EVITARE ASSEMBRAMENTI	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POSSIBILITÀ DI INGRESSI SEPARATI, ORARI DIFFERENZIATI, USCITE SCAGLIONATE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/>
            <a:t>SE RISULTATI POSITIVI AL COVID, ACCESSO E RIENTRO SOLO CON ESITO DI TAMPONE NEGATIVO RILASCIATO DA STRUTTURA SANITARIA COMPETENTE.</a:t>
          </a:r>
        </a:p>
      </dsp:txBody>
      <dsp:txXfrm rot="-5400000">
        <a:off x="2730597" y="258207"/>
        <a:ext cx="6097371" cy="3392348"/>
      </dsp:txXfrm>
    </dsp:sp>
    <dsp:sp modelId="{3090B539-3DD2-4CE1-9591-D080B62B7DED}">
      <dsp:nvSpPr>
        <dsp:cNvPr id="0" name=""/>
        <dsp:cNvSpPr/>
      </dsp:nvSpPr>
      <dsp:spPr>
        <a:xfrm>
          <a:off x="132513" y="0"/>
          <a:ext cx="2598084" cy="3908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259341" y="126828"/>
        <a:ext cx="2344428" cy="3655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3647-51FB-4858-AD28-9007CA428E53}">
      <dsp:nvSpPr>
        <dsp:cNvPr id="0" name=""/>
        <dsp:cNvSpPr/>
      </dsp:nvSpPr>
      <dsp:spPr>
        <a:xfrm>
          <a:off x="0" y="4155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ACCESSI CONTINGENTATI E PER LO STRETTO NECESSARIO</a:t>
          </a:r>
        </a:p>
      </dsp:txBody>
      <dsp:txXfrm>
        <a:off x="29700" y="71251"/>
        <a:ext cx="9084600" cy="549000"/>
      </dsp:txXfrm>
    </dsp:sp>
    <dsp:sp modelId="{638F60D9-19A6-4FBD-82EE-069868C86ADB}">
      <dsp:nvSpPr>
        <dsp:cNvPr id="0" name=""/>
        <dsp:cNvSpPr/>
      </dsp:nvSpPr>
      <dsp:spPr>
        <a:xfrm>
          <a:off x="0" y="69603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AERAZIONE</a:t>
          </a:r>
        </a:p>
      </dsp:txBody>
      <dsp:txXfrm>
        <a:off x="29700" y="725731"/>
        <a:ext cx="9084600" cy="549000"/>
      </dsp:txXfrm>
    </dsp:sp>
    <dsp:sp modelId="{357943C2-A32A-497A-8E22-9CF01D6F2DA1}">
      <dsp:nvSpPr>
        <dsp:cNvPr id="0" name=""/>
        <dsp:cNvSpPr/>
      </dsp:nvSpPr>
      <dsp:spPr>
        <a:xfrm>
          <a:off x="0" y="135051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DISTANZIAMENTO</a:t>
          </a:r>
        </a:p>
      </dsp:txBody>
      <dsp:txXfrm>
        <a:off x="29700" y="1380211"/>
        <a:ext cx="9084600" cy="549000"/>
      </dsp:txXfrm>
    </dsp:sp>
    <dsp:sp modelId="{8E412A3F-E37A-4E04-B45B-EE0550DDE88E}">
      <dsp:nvSpPr>
        <dsp:cNvPr id="0" name=""/>
        <dsp:cNvSpPr/>
      </dsp:nvSpPr>
      <dsp:spPr>
        <a:xfrm>
          <a:off x="0" y="200499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POSSIBILITÀ LEZIONE DA REMOTO CON DIDATTICA DIGITALE INTEGRATA</a:t>
          </a:r>
        </a:p>
      </dsp:txBody>
      <dsp:txXfrm>
        <a:off x="29700" y="2034691"/>
        <a:ext cx="9084600" cy="549000"/>
      </dsp:txXfrm>
    </dsp:sp>
    <dsp:sp modelId="{B136391B-D34D-4BE4-96F8-C0CC4AC3AF5A}">
      <dsp:nvSpPr>
        <dsp:cNvPr id="0" name=""/>
        <dsp:cNvSpPr/>
      </dsp:nvSpPr>
      <dsp:spPr>
        <a:xfrm>
          <a:off x="0" y="265947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POSSIBILITÀ TURNAZIONE IN MENSA</a:t>
          </a:r>
        </a:p>
      </dsp:txBody>
      <dsp:txXfrm>
        <a:off x="29700" y="2689171"/>
        <a:ext cx="9084600" cy="549000"/>
      </dsp:txXfrm>
    </dsp:sp>
    <dsp:sp modelId="{3B5E5021-A732-4A05-9586-2D8F38D68711}">
      <dsp:nvSpPr>
        <dsp:cNvPr id="0" name=""/>
        <dsp:cNvSpPr/>
      </dsp:nvSpPr>
      <dsp:spPr>
        <a:xfrm>
          <a:off x="0" y="331395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PASTI SOMMINISTRATI IN MONOPORZIONI, CON VASCHETTE, BICCHIERI, POSATE, TOVAGLIOLI MONOUSO (meglio se compostabile)</a:t>
          </a:r>
        </a:p>
      </dsp:txBody>
      <dsp:txXfrm>
        <a:off x="29700" y="3343651"/>
        <a:ext cx="9084600" cy="549000"/>
      </dsp:txXfrm>
    </dsp:sp>
    <dsp:sp modelId="{A3D8B861-233F-4462-8147-E2A1966EB955}">
      <dsp:nvSpPr>
        <dsp:cNvPr id="0" name=""/>
        <dsp:cNvSpPr/>
      </dsp:nvSpPr>
      <dsp:spPr>
        <a:xfrm>
          <a:off x="0" y="3968431"/>
          <a:ext cx="91440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AREE DI DISTRIBUZIONE DI BEVANDE E SNACK REGOLAMENTATE PER EVITARE ASSEMBRAMENTI E MANTENERE IL DISTANZIAMENTO</a:t>
          </a:r>
        </a:p>
      </dsp:txBody>
      <dsp:txXfrm>
        <a:off x="29700" y="3998131"/>
        <a:ext cx="9084600" cy="549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6965F-0A84-4CBF-ABE1-5E3BC09A3BE6}">
      <dsp:nvSpPr>
        <dsp:cNvPr id="0" name=""/>
        <dsp:cNvSpPr/>
      </dsp:nvSpPr>
      <dsp:spPr>
        <a:xfrm>
          <a:off x="-1038318" y="0"/>
          <a:ext cx="10551895" cy="4481225"/>
        </a:xfrm>
        <a:prstGeom prst="diamond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422CF2-22AA-41B3-BB47-67124334DC74}">
      <dsp:nvSpPr>
        <dsp:cNvPr id="0" name=""/>
        <dsp:cNvSpPr/>
      </dsp:nvSpPr>
      <dsp:spPr>
        <a:xfrm>
          <a:off x="952106" y="294395"/>
          <a:ext cx="2828319" cy="1747677"/>
        </a:xfrm>
        <a:prstGeom prst="roundRect">
          <a:avLst/>
        </a:prstGeom>
        <a:gradFill rotWithShape="0">
          <a:gsLst>
            <a:gs pos="0">
              <a:srgbClr val="A7D535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rgbClr>
            </a:gs>
            <a:gs pos="100000">
              <a:srgbClr val="A7D535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rgb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ADOZIONE NORME IGIENICHE A PREVENZIONE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DA COMUNICARE</a:t>
          </a:r>
        </a:p>
      </dsp:txBody>
      <dsp:txXfrm>
        <a:off x="1037421" y="379710"/>
        <a:ext cx="2657689" cy="1577047"/>
      </dsp:txXfrm>
    </dsp:sp>
    <dsp:sp modelId="{C95E0C79-0929-457D-815F-24493E3A2620}">
      <dsp:nvSpPr>
        <dsp:cNvPr id="0" name=""/>
        <dsp:cNvSpPr/>
      </dsp:nvSpPr>
      <dsp:spPr>
        <a:xfrm>
          <a:off x="4512218" y="294395"/>
          <a:ext cx="3397013" cy="1747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USO MASCHERINE IN ENTRATA. NEGLI SPAZI COMUNI, IN USCITA (IN ATTESA DELLE REGOLE DAL COMITATO TECNICO SCIENTIFICO) </a:t>
          </a:r>
        </a:p>
      </dsp:txBody>
      <dsp:txXfrm>
        <a:off x="4597533" y="379710"/>
        <a:ext cx="3226383" cy="1577047"/>
      </dsp:txXfrm>
    </dsp:sp>
    <dsp:sp modelId="{130D5C04-8EE3-4509-8424-E5BD93643B19}">
      <dsp:nvSpPr>
        <dsp:cNvPr id="0" name=""/>
        <dsp:cNvSpPr/>
      </dsp:nvSpPr>
      <dsp:spPr>
        <a:xfrm>
          <a:off x="938360" y="2556901"/>
          <a:ext cx="2836830" cy="1686281"/>
        </a:xfrm>
        <a:prstGeom prst="roundRect">
          <a:avLst/>
        </a:prstGeom>
        <a:gradFill rotWithShape="0">
          <a:gsLst>
            <a:gs pos="0">
              <a:srgbClr val="A7D535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rgbClr>
            </a:gs>
            <a:gs pos="100000">
              <a:srgbClr val="A7D535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rgb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REGOLE PER LO SMALTIMENTO DEI DISPOSITIVI DISMESSI</a:t>
          </a:r>
        </a:p>
      </dsp:txBody>
      <dsp:txXfrm>
        <a:off x="1020677" y="2639218"/>
        <a:ext cx="2672196" cy="1521647"/>
      </dsp:txXfrm>
    </dsp:sp>
    <dsp:sp modelId="{3275AEF2-235E-444E-AA70-261A954D4B03}">
      <dsp:nvSpPr>
        <dsp:cNvPr id="0" name=""/>
        <dsp:cNvSpPr/>
      </dsp:nvSpPr>
      <dsp:spPr>
        <a:xfrm>
          <a:off x="4592821" y="2522935"/>
          <a:ext cx="3235807" cy="1747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DISPOSITIVI DI PROTEZIONE DIVERSI POSSONO ESSERE UTILIZZATI DAL PERSONALE CHE SI OCCUPA DI ALUNNI DISABILI (TENENDO CONTO DELLE TIPOLOGIE DI DISABILITÀ, DELLE INDICAZIONI DELLA FAMIGLIE O DEL MEDICO)</a:t>
          </a:r>
        </a:p>
      </dsp:txBody>
      <dsp:txXfrm>
        <a:off x="4678136" y="2608250"/>
        <a:ext cx="3065177" cy="15770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E2CC2-DA86-4E33-A7D8-627B2365C829}">
      <dsp:nvSpPr>
        <dsp:cNvPr id="0" name=""/>
        <dsp:cNvSpPr/>
      </dsp:nvSpPr>
      <dsp:spPr>
        <a:xfrm>
          <a:off x="2151" y="0"/>
          <a:ext cx="8006425" cy="3980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i="1" kern="1200" dirty="0">
              <a:solidFill>
                <a:schemeClr val="bg1"/>
              </a:solidFill>
            </a:rPr>
            <a:t>«Il CTS in deroga all'indicazione generale, e solo per un periodo provvisorio nell'attesa del reperimento di spazi aggiuntivi che permettano il distanziamento, "autorizza" il ministero, e quindi le scuole, all'imposizione della mascherine (preferibilmente chirurgiche) anche durante TUTTA la lezione»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b="1" i="1" kern="1200" dirty="0">
            <a:solidFill>
              <a:srgbClr val="FF0000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i="1" kern="1200">
              <a:solidFill>
                <a:srgbClr val="FF0000"/>
              </a:solidFill>
            </a:rPr>
            <a:t>Consiglia</a:t>
          </a:r>
          <a:endParaRPr lang="it-IT" sz="1900" b="1" i="1" kern="1200" dirty="0">
            <a:solidFill>
              <a:srgbClr val="FF0000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i="1" kern="1200" dirty="0">
              <a:solidFill>
                <a:srgbClr val="FF0000"/>
              </a:solidFill>
            </a:rPr>
            <a:t>di scaricare l’applicazione IMMUNI</a:t>
          </a:r>
        </a:p>
      </dsp:txBody>
      <dsp:txXfrm>
        <a:off x="1992420" y="0"/>
        <a:ext cx="4025887" cy="3980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1A16-0682-4633-9E66-2E557C501811}">
      <dsp:nvSpPr>
        <dsp:cNvPr id="0" name=""/>
        <dsp:cNvSpPr/>
      </dsp:nvSpPr>
      <dsp:spPr>
        <a:xfrm>
          <a:off x="187274" y="978"/>
          <a:ext cx="6442189" cy="116162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 PROPRIETARI  DEGLI SPAZI DATI IN LOCAZIONE ALLE SCUOLE (PUBBLICI O PRIVATI) DEVONO:</a:t>
          </a:r>
        </a:p>
      </dsp:txBody>
      <dsp:txXfrm>
        <a:off x="221297" y="35001"/>
        <a:ext cx="6374143" cy="1093575"/>
      </dsp:txXfrm>
    </dsp:sp>
    <dsp:sp modelId="{8A21554E-4C51-4750-B0AA-BD2001B57590}">
      <dsp:nvSpPr>
        <dsp:cNvPr id="0" name=""/>
        <dsp:cNvSpPr/>
      </dsp:nvSpPr>
      <dsp:spPr>
        <a:xfrm>
          <a:off x="831493" y="1162599"/>
          <a:ext cx="1015287" cy="87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216"/>
              </a:lnTo>
              <a:lnTo>
                <a:pt x="1015287" y="87121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F62A1-8384-4CD3-B55A-B3EE03AA8FF8}">
      <dsp:nvSpPr>
        <dsp:cNvPr id="0" name=""/>
        <dsp:cNvSpPr/>
      </dsp:nvSpPr>
      <dsp:spPr>
        <a:xfrm>
          <a:off x="1846780" y="1453005"/>
          <a:ext cx="5165423" cy="116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CERTIFICARE L'IDONEITÀ, IN TERMINI DI SICUREZZA, DI DETTI LOCALI</a:t>
          </a:r>
        </a:p>
      </dsp:txBody>
      <dsp:txXfrm>
        <a:off x="1880803" y="1487028"/>
        <a:ext cx="5097377" cy="1093575"/>
      </dsp:txXfrm>
    </dsp:sp>
    <dsp:sp modelId="{2D819C3B-F85B-45E7-81D2-1A30CC57B0AC}">
      <dsp:nvSpPr>
        <dsp:cNvPr id="0" name=""/>
        <dsp:cNvSpPr/>
      </dsp:nvSpPr>
      <dsp:spPr>
        <a:xfrm>
          <a:off x="831493" y="1162599"/>
          <a:ext cx="1015287" cy="2323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242"/>
              </a:lnTo>
              <a:lnTo>
                <a:pt x="1015287" y="2323242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D731D-B1B1-4DC2-8236-82547EECF2BB}">
      <dsp:nvSpPr>
        <dsp:cNvPr id="0" name=""/>
        <dsp:cNvSpPr/>
      </dsp:nvSpPr>
      <dsp:spPr>
        <a:xfrm>
          <a:off x="1846780" y="2905032"/>
          <a:ext cx="6245787" cy="116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 SPECIFICA CONVENZIONE DEFINIRE LE RESPONSABILITÀ DELLE PULIZIE,  DELLA SORVEGLIANZA,  DEI PIANI DI SICUREZZA</a:t>
          </a:r>
        </a:p>
      </dsp:txBody>
      <dsp:txXfrm>
        <a:off x="1880803" y="2939055"/>
        <a:ext cx="6177741" cy="109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24C-5681-40C3-BD59-E8FB323A281F}" type="datetimeFigureOut">
              <a:rPr lang="it-IT" smtClean="0"/>
              <a:t>18/08/2020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B7D52-17C1-408D-BC42-9F4325B76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3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2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48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6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D6E9DEC-419B-4CC5-A080-3B06BD5A829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85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8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7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6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9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7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1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r.istruzione.lombardia.gov.it/aree-tematiche/piano-nazionale-scuola-digitale/equipe-formative-territorial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E7A7B-AABB-4CA6-A444-2B15799EC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2733709"/>
            <a:ext cx="6327719" cy="1373070"/>
          </a:xfrm>
        </p:spPr>
        <p:txBody>
          <a:bodyPr/>
          <a:lstStyle/>
          <a:p>
            <a:r>
              <a:rPr lang="it-IT" sz="4000" dirty="0"/>
              <a:t>PROTOCOLLO SICUREZZA</a:t>
            </a:r>
            <a:br>
              <a:rPr lang="it-IT" dirty="0"/>
            </a:br>
            <a:r>
              <a:rPr lang="it-IT" sz="3600" dirty="0"/>
              <a:t>AVVIO ANNO SCOLASTICO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EAEAF9-9471-41FF-9B3C-4F94915A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5903811" cy="111768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MINISTERO ISTRUZIONE 6 AGOSTO 2020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623291-1EEC-4566-B198-FCEE8EADBC25}"/>
              </a:ext>
            </a:extLst>
          </p:cNvPr>
          <p:cNvSpPr txBox="1">
            <a:spLocks/>
          </p:cNvSpPr>
          <p:nvPr/>
        </p:nvSpPr>
        <p:spPr>
          <a:xfrm>
            <a:off x="806218" y="5949049"/>
            <a:ext cx="8144134" cy="682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A cura dei genitori del Tavolo provinciale CAOS 2020</a:t>
            </a:r>
          </a:p>
          <a:p>
            <a:r>
              <a:rPr lang="it-IT" dirty="0">
                <a:solidFill>
                  <a:schemeClr val="bg1"/>
                </a:solidFill>
              </a:rPr>
              <a:t>Bergamo, 10 AGOSTO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A6A220-1F7C-4283-896F-BF12FB4D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510" y="2056165"/>
            <a:ext cx="2525658" cy="25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EB132-0F2B-40CF-94EA-8783E17A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TERRITORIO - DI ISTITUTO – </a:t>
            </a:r>
            <a:br>
              <a:rPr lang="it-IT" dirty="0"/>
            </a:br>
            <a:r>
              <a:rPr lang="it-IT" dirty="0"/>
              <a:t>DI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36ED05-5142-47FA-8736-86A4D6D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9217"/>
            <a:ext cx="8770182" cy="30869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6000" dirty="0">
                <a:solidFill>
                  <a:srgbClr val="FF0000"/>
                </a:solidFill>
              </a:rPr>
              <a:t>NUOVO PATTO DI CORRESPONSABILITÀ EDUCATIVA</a:t>
            </a:r>
          </a:p>
          <a:p>
            <a:pPr marL="0" indent="0" algn="ctr">
              <a:buNone/>
            </a:pPr>
            <a:endParaRPr lang="it-IT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</a:rPr>
              <a:t>COLLABORAZIONE TRA SCUOLA E FAMIGLIA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3E35B5-976F-4C2B-9A2D-C8667474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15" y="0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AB139-BA39-440C-AC14-E7A795CB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VISITATORI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D2F81-776C-4D23-A73D-2FE73B9A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2171221"/>
            <a:ext cx="9051235" cy="4686779"/>
          </a:xfrm>
        </p:spPr>
        <p:txBody>
          <a:bodyPr>
            <a:normAutofit fontScale="70000" lnSpcReduction="20000"/>
          </a:bodyPr>
          <a:lstStyle/>
          <a:p>
            <a:r>
              <a:rPr lang="it-IT" sz="2900" dirty="0">
                <a:solidFill>
                  <a:srgbClr val="FF0000"/>
                </a:solidFill>
                <a:effectLst/>
              </a:rPr>
              <a:t>DA RIDURRE, PRIVILEGIANDO COMUNICAZIONE A DISTANZA</a:t>
            </a:r>
          </a:p>
          <a:p>
            <a:r>
              <a:rPr lang="it-IT" dirty="0">
                <a:solidFill>
                  <a:schemeClr val="bg1"/>
                </a:solidFill>
                <a:effectLst/>
              </a:rPr>
              <a:t>NORMARE CON APPOSITO REGOLAMENTO STABILITO DAL DIRIGENTE, SENTITO IL RESPONSABILE DELLA SICUREZZA ED IL MEDICO REFERENTE PER LA PREVENZIONE </a:t>
            </a:r>
          </a:p>
          <a:p>
            <a:r>
              <a:rPr lang="it-IT" dirty="0">
                <a:solidFill>
                  <a:schemeClr val="bg1"/>
                </a:solidFill>
                <a:effectLst/>
              </a:rPr>
              <a:t>LIMITAZIONE DEGLI ACCESSI AI CASI DI EFFETTIVA NECESSITÀ AMMINISTRATIVO-GESTIONALE ED OPERATIVA, POSSIBILMENTE PREVIA PRENOTAZIONE E RELATIVA PROGRAMMAZIONE </a:t>
            </a:r>
          </a:p>
          <a:p>
            <a:r>
              <a:rPr lang="it-IT" b="1" dirty="0">
                <a:solidFill>
                  <a:srgbClr val="FF0000"/>
                </a:solidFill>
                <a:effectLst/>
              </a:rPr>
              <a:t>REGISTRAZIONE DEI VISITATORI AMMESSI</a:t>
            </a:r>
            <a:r>
              <a:rPr lang="it-IT" dirty="0">
                <a:solidFill>
                  <a:schemeClr val="bg1"/>
                </a:solidFill>
                <a:effectLst/>
              </a:rPr>
              <a:t>, CON INDICAZIONE, PER CIASCUNO, DEI DATI ANAGRAFICI (NOME, COGNOME, DATA DI NASCITA, LUOGO DI RESIDENZA), DEI RELATIVI RECAPITI TELEFONICI, NONCHÉ DELLA DATA DI ACCESSO E DEL TEMPO DI PERMANENZA </a:t>
            </a:r>
          </a:p>
          <a:p>
            <a:r>
              <a:rPr lang="it-IT" dirty="0">
                <a:solidFill>
                  <a:schemeClr val="bg1"/>
                </a:solidFill>
                <a:effectLst/>
              </a:rPr>
              <a:t>DIFFERENZIAZIONE DEI PERCORSI INTERNI E DEI PUNTI DI INGRESSO E I PUNTI DI USCITA DALLA STRUTTURA</a:t>
            </a:r>
          </a:p>
          <a:p>
            <a:r>
              <a:rPr lang="it-IT" dirty="0">
                <a:solidFill>
                  <a:schemeClr val="bg1"/>
                </a:solidFill>
                <a:effectLst/>
              </a:rPr>
              <a:t>PREDISPOSIZIONE DI </a:t>
            </a:r>
            <a:r>
              <a:rPr lang="it-IT" b="1" dirty="0">
                <a:solidFill>
                  <a:srgbClr val="FF0000"/>
                </a:solidFill>
                <a:effectLst/>
              </a:rPr>
              <a:t>ADEGUATA SEGNALETICA </a:t>
            </a:r>
            <a:r>
              <a:rPr lang="it-IT" dirty="0">
                <a:solidFill>
                  <a:schemeClr val="bg1"/>
                </a:solidFill>
                <a:effectLst/>
              </a:rPr>
              <a:t>ORIZZONTALE SUL DISTANZIAMENTO NECESSARIO E SUI PERCORSI DA EFFETTUARE </a:t>
            </a:r>
          </a:p>
          <a:p>
            <a:r>
              <a:rPr lang="it-IT" b="1" dirty="0">
                <a:solidFill>
                  <a:srgbClr val="FF0000"/>
                </a:solidFill>
                <a:effectLst/>
              </a:rPr>
              <a:t>PULIZIA APPROFONDITA E AERAZIONE </a:t>
            </a:r>
            <a:r>
              <a:rPr lang="it-IT" dirty="0">
                <a:solidFill>
                  <a:schemeClr val="bg1"/>
                </a:solidFill>
                <a:effectLst/>
              </a:rPr>
              <a:t>FREQUENTE E ADEGUATA DEGLI SPAZI </a:t>
            </a:r>
          </a:p>
          <a:p>
            <a:r>
              <a:rPr lang="it-IT" dirty="0">
                <a:solidFill>
                  <a:schemeClr val="bg1"/>
                </a:solidFill>
                <a:effectLst/>
              </a:rPr>
              <a:t>ACCESSO ALLA STRUTTURA ATTRAVERSO L’ACCOMPAGNAMENTO DA PARTE DI UN SOLO GENITORE O DI PERSONA MAGGIORENNE DELEGATA, NEL RISPETTO DELLE REGOLE GENERALI DI PREVENZIONE DAL CONTAGIO</a:t>
            </a:r>
          </a:p>
          <a:p>
            <a:r>
              <a:rPr lang="it-IT" dirty="0">
                <a:solidFill>
                  <a:srgbClr val="FF0000"/>
                </a:solidFill>
                <a:effectLst/>
              </a:rPr>
              <a:t>USO DELLA MASCHERINA </a:t>
            </a:r>
            <a:r>
              <a:rPr lang="it-IT" dirty="0">
                <a:solidFill>
                  <a:schemeClr val="bg1"/>
                </a:solidFill>
                <a:effectLst/>
              </a:rPr>
              <a:t>DURANTE TUTTA LA PERMANENZA ALL’INTERNO DELLA STRUTTURA.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E4BFC7-92B0-472E-9116-0C5D1DF1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111" y="123163"/>
            <a:ext cx="1950889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99128-BDF7-45BB-98C7-64521995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PULIZIA E IGIENIZZAZIONE </a:t>
            </a:r>
            <a:br>
              <a:rPr lang="it-IT" dirty="0"/>
            </a:br>
            <a:r>
              <a:rPr lang="it-IT" dirty="0"/>
              <a:t>DI LUOGHI E ATTREZZATURE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CB95C-CCFB-495C-900A-EC1149B3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27582"/>
            <a:ext cx="9144000" cy="494642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PULIZIA GIORNALIERA E IGIENIZZAZIONE PERIODICA</a:t>
            </a:r>
          </a:p>
          <a:p>
            <a:r>
              <a:rPr lang="it-IT" b="1" dirty="0">
                <a:solidFill>
                  <a:srgbClr val="FF0000"/>
                </a:solidFill>
              </a:rPr>
              <a:t>SANIFICAZIONE PROFONDA IN CASO DI PERSONE CONTAGIATE</a:t>
            </a:r>
          </a:p>
          <a:p>
            <a:r>
              <a:rPr lang="it-IT" b="1" dirty="0">
                <a:solidFill>
                  <a:srgbClr val="FF0000"/>
                </a:solidFill>
              </a:rPr>
              <a:t>CRONOPROGRAMMA DA DOCUMENTARE SU APPOSITO REGISTRO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gli ambienti di lavoro e le aule;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le palestre;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le aree comuni;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le aree ristoro e mensa;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i servizi igienici (consigliato due volte al giorno) e gli spogliatoi;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le attrezzature e postazioni di lavoro o laboratorio ad uso promiscuo;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materiale didattico e ludico; 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le superfici comuni ad alta frequenza di contatto (es. pulsantiere, corrimano)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UTILIZZO DI DETERGENTI AD AZIONE VIRUCIDA</a:t>
            </a:r>
          </a:p>
          <a:p>
            <a:r>
              <a:rPr lang="it-IT" b="1" dirty="0">
                <a:solidFill>
                  <a:srgbClr val="FF0000"/>
                </a:solidFill>
              </a:rPr>
              <a:t>AREAZIONE FREQUENTE, IN PARTICOLARE DEI BAGNI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sz="1800" b="1" dirty="0">
                <a:solidFill>
                  <a:schemeClr val="bg1"/>
                </a:solidFill>
              </a:rPr>
              <a:t>FINESTRE IL </a:t>
            </a:r>
            <a:r>
              <a:rPr lang="it-IT" sz="1800" b="1" dirty="0" err="1">
                <a:solidFill>
                  <a:schemeClr val="bg1"/>
                </a:solidFill>
              </a:rPr>
              <a:t>PiÙ</a:t>
            </a:r>
            <a:r>
              <a:rPr lang="it-IT" sz="1800" b="1" dirty="0">
                <a:solidFill>
                  <a:schemeClr val="bg1"/>
                </a:solidFill>
              </a:rPr>
              <a:t> POSSIBILE APERTE</a:t>
            </a:r>
            <a:endParaRPr lang="it-IT" sz="180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D608CA-B887-48E3-8525-CE66DA79D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493597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95309-01E3-4D63-A4D9-B2EFE27A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</a:t>
            </a:r>
            <a:br>
              <a:rPr lang="it-IT" dirty="0"/>
            </a:br>
            <a:r>
              <a:rPr lang="it-IT" dirty="0"/>
              <a:t>SPAZI COMUNI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E69D2048-6A9B-4954-A57B-5B83BB1D1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39116"/>
              </p:ext>
            </p:extLst>
          </p:nvPr>
        </p:nvGraphicFramePr>
        <p:xfrm>
          <a:off x="0" y="2239617"/>
          <a:ext cx="9144000" cy="461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E646DD8F-A338-4980-AFB4-3C3B527B6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906" y="685524"/>
            <a:ext cx="3786036" cy="13279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6767BB-C9F9-4369-AFAF-FFA49A11F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292" t="-13171" r="-9292" b="13171"/>
          <a:stretch/>
        </p:blipFill>
        <p:spPr>
          <a:xfrm>
            <a:off x="7200000" y="244860"/>
            <a:ext cx="2107773" cy="18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ED254-ABCE-4AB7-8D99-794062AA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IGIENE PERSONALE E </a:t>
            </a:r>
            <a:br>
              <a:rPr lang="it-IT" dirty="0"/>
            </a:br>
            <a:r>
              <a:rPr lang="it-IT" dirty="0"/>
              <a:t>DISPOSITIVI DI PROTEZIONE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3292EC0-2C25-4625-B0B9-C1D666952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3075"/>
              </p:ext>
            </p:extLst>
          </p:nvPr>
        </p:nvGraphicFramePr>
        <p:xfrm>
          <a:off x="313899" y="2260768"/>
          <a:ext cx="8475259" cy="448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DD9B66C9-19CC-463D-BBA1-3C96AFC15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5" y="3266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2C5A8-9B28-4DCD-B94E-97D9FDA8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VERBALE  CTS  (</a:t>
            </a:r>
            <a:r>
              <a:rPr lang="it-IT" b="0" i="0" dirty="0">
                <a:effectLst/>
                <a:latin typeface="Segoe UI Historic" panose="020B0502040204020203" pitchFamily="34" charset="0"/>
              </a:rPr>
              <a:t>nota 1436 del 13.08)</a:t>
            </a:r>
            <a:br>
              <a:rPr lang="it-IT" b="0" i="0" dirty="0">
                <a:effectLst/>
                <a:latin typeface="Segoe UI Historic" panose="020B0502040204020203" pitchFamily="34" charset="0"/>
              </a:rPr>
            </a:br>
            <a:r>
              <a:rPr lang="it-IT" sz="2000" b="0" i="0" dirty="0">
                <a:effectLst/>
                <a:latin typeface="Segoe UI Historic" panose="020B0502040204020203" pitchFamily="34" charset="0"/>
              </a:rPr>
              <a:t>per le scuole che non riescono a trovare spazi per tutti e quindi a garantire il distanziamento in via emergenziale e temporanea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7A2569DB-5F94-4352-9BD3-CC7E42528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68604"/>
              </p:ext>
            </p:extLst>
          </p:nvPr>
        </p:nvGraphicFramePr>
        <p:xfrm>
          <a:off x="533400" y="2336872"/>
          <a:ext cx="8014252" cy="398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5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62E458-7135-41F5-93A8-32A4C10F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 IN CASO DI </a:t>
            </a:r>
            <a:br>
              <a:rPr lang="it-IT" dirty="0"/>
            </a:br>
            <a:r>
              <a:rPr lang="it-IT" dirty="0"/>
              <a:t>SINTOMI 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DFAD56-C7D2-4239-AADD-D7456B86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3767899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</a:rPr>
              <a:t>ISOLARE LA PERSONA IN UNO SPAZIO GIÀ PREDISPOSTO E DOTARLA DI MASCHERINA CHIRURGICA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</a:rPr>
              <a:t>CONTATTARE LA FAMIGLIA, IL MEDICO COMPETENTE E L’AUTORITÀ SANITARIA PER UN’ALLERTA PREVENTIVA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</a:rPr>
              <a:t>SEGUIRE LE INDICAZIONI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b="1" dirty="0">
                <a:solidFill>
                  <a:srgbClr val="FF0000"/>
                </a:solidFill>
              </a:rPr>
              <a:t>LE PROCEDURE INTENDONO FAVORIRE UN EFFICACE TRACCIAMENTO DEI CONTATTI PER INTERVENIRE RAPIDAMENTE IN CASO DI FOCOLAI  </a:t>
            </a:r>
            <a:r>
              <a:rPr lang="it-IT" sz="2800" dirty="0">
                <a:solidFill>
                  <a:schemeClr val="bg1"/>
                </a:solidFill>
              </a:rPr>
              <a:t>(saranno emanate specifiche procedure)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878C0F-CBE1-4C79-A477-2631A386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9359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D9FEB-DD46-45C2-AE32-03101F18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MEDICO COMPETENTE</a:t>
            </a:r>
            <a:br>
              <a:rPr lang="it-IT" dirty="0"/>
            </a:br>
            <a:r>
              <a:rPr lang="it-IT" sz="2400" dirty="0">
                <a:solidFill>
                  <a:srgbClr val="FF0000"/>
                </a:solidFill>
              </a:rPr>
              <a:t>Richiesto e previsto, ma attualmente non presente nelle scuole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11C815-E6B4-43DA-B22F-AD046D19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2464904"/>
            <a:ext cx="8905462" cy="41611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HA COMPITI DI SORVEGLIANZA SANITARIA (tutela della salute, prevenzione, monitoraggio,…) È OBBLIGATA LA SUA COLLABORAZIONE IN CASI DI SORVEGLIANZA ECCEZIONALE ED EMERGENZIALE; 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COLLABORA ALLA STESURA DEL DOCUMENTO PER LA VALUTAZIONE DEL RISCHIO SANITARIO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PUÒ ESSERE NOMINATO IN UN SINGOLO ISTITUTO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PUÒ ESSERE NOMINATO DA UN CONSORZIO DI ISTITUTI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FF0000"/>
                </a:solidFill>
              </a:rPr>
              <a:t>PUÒ ESSERE RICHIESTO ALL’INAIL</a:t>
            </a:r>
          </a:p>
          <a:p>
            <a:pPr>
              <a:lnSpc>
                <a:spcPct val="100000"/>
              </a:lnSpc>
            </a:pPr>
            <a:endParaRPr lang="it-IT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FF0000"/>
                </a:solidFill>
              </a:rPr>
              <a:t>PRESSO ATS C’È UN RESPONSABILE PER LA PREVENZIONE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FC9BFA-8384-480F-BE2B-62C34D61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346" y="607837"/>
            <a:ext cx="162167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4EC0C-71C9-4D18-9D48-C1D72B1C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USO SEDI E </a:t>
            </a:r>
            <a:br>
              <a:rPr lang="it-IT" dirty="0"/>
            </a:br>
            <a:r>
              <a:rPr lang="it-IT" dirty="0"/>
              <a:t>LOCALI ESTERNI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17D8EC4E-9CAA-42B3-A0C0-64A72F3AF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020375"/>
              </p:ext>
            </p:extLst>
          </p:nvPr>
        </p:nvGraphicFramePr>
        <p:xfrm>
          <a:off x="119270" y="2438400"/>
          <a:ext cx="8650911" cy="40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43815656-1E5E-409D-A195-BD519D1D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565034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2FC84-6EF7-403A-AE7F-CB08CFFF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SERVIZIO DI HELP DESK </a:t>
            </a:r>
            <a:r>
              <a:rPr lang="it-IT" sz="4400" dirty="0"/>
              <a:t>PER LE SCUOLE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F8709-3BCD-42A3-B281-9343DA9B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517913"/>
            <a:ext cx="8928295" cy="39491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chemeClr val="bg1"/>
                </a:solidFill>
              </a:rPr>
              <a:t>SE LE SCUOLE HANNO DUBBI C’E’ L’HELP DESK</a:t>
            </a:r>
          </a:p>
          <a:p>
            <a:pPr marL="0" indent="0" algn="ctr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per raccogliere quesiti e segnalazioni 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FF0000"/>
                </a:solidFill>
              </a:rPr>
              <a:t>sull’applicazione delle misure di sicurezza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per richiedere assistenza e supporto operativo 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FF0000"/>
                </a:solidFill>
              </a:rPr>
              <a:t>via web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prenotazioni di chiamata dal numero verde 800903080 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attivo dal 24 agosto, dal lunedì al sabato, 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dalle 9:00 alle 13:00 e dalle 14:00 alle 18:00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16519E-D5BF-42C2-B043-2FCD0FC0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244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50AB0-6131-4ECC-A54B-4681E43A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MINISTERO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4AD2-5104-4221-A9E4-94BB9E4F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8998226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2800" dirty="0">
                <a:solidFill>
                  <a:srgbClr val="FF0000"/>
                </a:solidFill>
              </a:rPr>
              <a:t>DOCUMENTI,  NORME,   QUESITI FREQUENTI,  LINEE GUIDA, LINK DI APPROFONDIMENTO SUL RIENTRO A SETTEMBRE</a:t>
            </a:r>
            <a:endParaRPr lang="it-IT" sz="3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3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3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https://www.istruzione.it/rientriamoascuola/</a:t>
            </a:r>
            <a:endParaRPr lang="it-IT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20BE6B0-795A-4E4D-9F0A-4D9E485889BD}"/>
              </a:ext>
            </a:extLst>
          </p:cNvPr>
          <p:cNvSpPr/>
          <p:nvPr/>
        </p:nvSpPr>
        <p:spPr>
          <a:xfrm>
            <a:off x="4320209" y="3962400"/>
            <a:ext cx="357808" cy="10734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F1608A-A49F-43C5-AF0A-631DFBE0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604583"/>
            <a:ext cx="1669774" cy="13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82AB0-39AB-4812-B9FE-D07B1557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TAVOLI DI MONITORAGGIO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9E863D-820B-4E28-8B68-784D116E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92573"/>
            <a:ext cx="9144001" cy="4865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1- </a:t>
            </a:r>
            <a:r>
              <a:rPr lang="it-IT" dirty="0">
                <a:solidFill>
                  <a:srgbClr val="FF0000"/>
                </a:solidFill>
              </a:rPr>
              <a:t>Tavolo nazionale permanente </a:t>
            </a:r>
            <a:r>
              <a:rPr lang="it-IT" sz="2000" dirty="0">
                <a:solidFill>
                  <a:schemeClr val="bg1"/>
                </a:solidFill>
              </a:rPr>
              <a:t>(rappresentanti del MI, del Ministero della Salute e dei Sindacati)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COMPITI: monitorare l’attuazione del Protocollo; discutere questioni e criticità pervenute dal servizio di help desk, dai Direttori generali, dagli Uffici Scolastici Regionali o dalle Organizzazioni sindacali; formulare pareri, indicazioni e linee di coordinamento agli Uffici Scolastici Regionali; può chiedere modifiche motivate alle misure di sicurezza.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2- </a:t>
            </a:r>
            <a:r>
              <a:rPr lang="it-IT" dirty="0">
                <a:solidFill>
                  <a:srgbClr val="FF0000"/>
                </a:solidFill>
              </a:rPr>
              <a:t>Tavolo regionale permanente </a:t>
            </a:r>
            <a:r>
              <a:rPr lang="it-IT" sz="2000" dirty="0">
                <a:solidFill>
                  <a:schemeClr val="bg1"/>
                </a:solidFill>
              </a:rPr>
              <a:t>presso ogni Ufficio Scolastico Regionale (rappresentanti dell’USR, dei Sindacati, degli enti locali, dei Servizi di epidemiologia e della Protezione Civile )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COMPITI: raccordo con il Tavolo nazionale permanente e con le istituzioni scolastiche, </a:t>
            </a:r>
            <a:r>
              <a:rPr lang="it-IT" sz="2000" b="1" dirty="0">
                <a:solidFill>
                  <a:schemeClr val="bg1"/>
                </a:solidFill>
              </a:rPr>
              <a:t>fornire soluzioni concrete alle problematiche segnalate dalle singole istituzioni scolastiche</a:t>
            </a:r>
            <a:r>
              <a:rPr lang="it-IT" sz="2000" dirty="0">
                <a:solidFill>
                  <a:schemeClr val="bg1"/>
                </a:solidFill>
              </a:rPr>
              <a:t>, anche avvalendosi degli uffici provinciali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3- incontri tra MIUR e Sindacati in ordine all’attuazione della presente intesa almeno una volta al mese</a:t>
            </a:r>
          </a:p>
        </p:txBody>
      </p:sp>
    </p:spTree>
    <p:extLst>
      <p:ext uri="{BB962C8B-B14F-4D97-AF65-F5344CB8AC3E}">
        <p14:creationId xmlns:p14="http://schemas.microsoft.com/office/powerpoint/2010/main" val="112983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IMPEGNI ASSUNTI </a:t>
            </a:r>
            <a:r>
              <a:rPr lang="it-IT" sz="3200" b="1" dirty="0">
                <a:solidFill>
                  <a:srgbClr val="FF0000"/>
                </a:solidFill>
              </a:rPr>
              <a:t>DAL MINISTERO</a:t>
            </a: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C1845113-A891-4FE8-81BA-9148A65D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2505456"/>
            <a:ext cx="6913634" cy="422289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INVITARE LE ISTITUZIONI SCOLASTICHE A </a:t>
            </a:r>
            <a:r>
              <a:rPr lang="it-IT" b="1" i="1" dirty="0">
                <a:solidFill>
                  <a:srgbClr val="FF0000"/>
                </a:solidFill>
              </a:rPr>
              <a:t>COMUNICARE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ALLE FAMIGLIE, AGLI STUDENTI E AI LAVORATORI DELLA SCUOLA LE PROCEDURE DI CONTENIMENTO DEL RISCHIO DI CONTAGIO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MONITORARE L’UTILIZZO DELLE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i="1" dirty="0">
                <a:solidFill>
                  <a:srgbClr val="FF0000"/>
                </a:solidFill>
              </a:rPr>
              <a:t>RISORSE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>
                <a:solidFill>
                  <a:schemeClr val="bg1"/>
                </a:solidFill>
              </a:rPr>
              <a:t>ED INTEGRARLE IN CASO DI NECESSITA’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SUPPORTARE LA </a:t>
            </a:r>
            <a:r>
              <a:rPr lang="it-IT" b="1" i="1" dirty="0">
                <a:solidFill>
                  <a:srgbClr val="FF0000"/>
                </a:solidFill>
              </a:rPr>
              <a:t>FORMAZIONE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SULL’USO DEI DPI (DISPOSITIVI DI PROTEZIONE INDIVIDUALE), SUI CONTENUTI DEI DOCUMENTI DEL COMITATO TECNICO SCIENTIFICO, SULLA SICUREZZA ANCHE CON TUTORIAL ON LINE PER PERSONALE E FAMIGLIE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20A1D3-83C4-43E0-BCB0-04BA49FD1D4F}"/>
              </a:ext>
            </a:extLst>
          </p:cNvPr>
          <p:cNvSpPr/>
          <p:nvPr/>
        </p:nvSpPr>
        <p:spPr>
          <a:xfrm>
            <a:off x="7020513" y="2450370"/>
            <a:ext cx="1913769" cy="7625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COMUNICATE!!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56C119-A138-4AAA-AF94-6C46ED0B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8" t="922" r="18921" b="8969"/>
          <a:stretch/>
        </p:blipFill>
        <p:spPr>
          <a:xfrm>
            <a:off x="7020512" y="3700487"/>
            <a:ext cx="1913769" cy="13213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B2BE3D-9B77-4A1C-A17B-83031CE7D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5" t="13387" r="7876" b="32619"/>
          <a:stretch/>
        </p:blipFill>
        <p:spPr>
          <a:xfrm>
            <a:off x="6804000" y="5443083"/>
            <a:ext cx="234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7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IMPEGNI </a:t>
            </a:r>
            <a:r>
              <a:rPr lang="it-IT" dirty="0">
                <a:solidFill>
                  <a:srgbClr val="FF0000"/>
                </a:solidFill>
              </a:rPr>
              <a:t>DEL MINISTERO</a:t>
            </a:r>
            <a:br>
              <a:rPr lang="it-IT" dirty="0"/>
            </a:br>
            <a:endParaRPr lang="it-IT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C1845113-A891-4FE8-81BA-9148A65D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" y="2068395"/>
            <a:ext cx="6783044" cy="4658691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FORNIRE ASSISTENZA </a:t>
            </a:r>
            <a:r>
              <a:rPr lang="it-IT" dirty="0">
                <a:solidFill>
                  <a:schemeClr val="bg1"/>
                </a:solidFill>
              </a:rPr>
              <a:t>AMMINISTRATIVA E FINANZIARIA ALLE SCUOLE PER L’IMPIEGO OTTIMALE E COERENTE DELLE RISORSE</a:t>
            </a:r>
          </a:p>
          <a:p>
            <a:endParaRPr lang="it-IT" sz="18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TEST DIAGNOSTICI PER IL PERSONALE SCOLASTICO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RISPETTO DELLA PRIVACY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SU BASE VOLONTARIA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GRATUITA’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PRESSO STRUTTURE MEDICHE E NON A SCUOLA</a:t>
            </a:r>
          </a:p>
          <a:p>
            <a:pPr lvl="1"/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TEST DIAGNOSTICI A CAMPIONE SULLA POPOLAZIONE STUDENTESCA </a:t>
            </a:r>
            <a:r>
              <a:rPr lang="it-IT" sz="20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it-IT" sz="2000" dirty="0">
                <a:solidFill>
                  <a:schemeClr val="bg1"/>
                </a:solidFill>
              </a:rPr>
              <a:t>(STESSI CRITERI?)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21" name="Segnaposto contenuto 13">
            <a:extLst>
              <a:ext uri="{FF2B5EF4-FFF2-40B4-BE49-F238E27FC236}">
                <a16:creationId xmlns:a16="http://schemas.microsoft.com/office/drawing/2014/main" id="{F646684E-A66E-4A59-998E-533D62E59110}"/>
              </a:ext>
            </a:extLst>
          </p:cNvPr>
          <p:cNvSpPr txBox="1">
            <a:spLocks/>
          </p:cNvSpPr>
          <p:nvPr/>
        </p:nvSpPr>
        <p:spPr>
          <a:xfrm>
            <a:off x="-1172584" y="5798492"/>
            <a:ext cx="9705015" cy="9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F7D480-9FC9-4526-9C0D-DCB18F97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5" t="-1" r="24728" b="-4263"/>
          <a:stretch/>
        </p:blipFill>
        <p:spPr>
          <a:xfrm>
            <a:off x="7056000" y="2087165"/>
            <a:ext cx="2088000" cy="13418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2C855D-4236-4B46-83CE-E15AC0637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" r="21465"/>
          <a:stretch/>
        </p:blipFill>
        <p:spPr>
          <a:xfrm>
            <a:off x="7020000" y="3663229"/>
            <a:ext cx="2124000" cy="159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E49B03-603E-4B13-BC67-7BD4FEE97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2" t="19447" r="-17802" b="18594"/>
          <a:stretch/>
        </p:blipFill>
        <p:spPr>
          <a:xfrm>
            <a:off x="7001857" y="5596634"/>
            <a:ext cx="257457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IMPEGNI </a:t>
            </a:r>
            <a:r>
              <a:rPr lang="it-IT" dirty="0">
                <a:solidFill>
                  <a:srgbClr val="FF0000"/>
                </a:solidFill>
              </a:rPr>
              <a:t>DEL MINISTERO</a:t>
            </a: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C1845113-A891-4FE8-81BA-9148A65D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0" y="2202518"/>
            <a:ext cx="7529217" cy="4655481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FORNIRE </a:t>
            </a:r>
            <a:r>
              <a:rPr lang="it-IT" sz="1800" b="1" i="1" dirty="0">
                <a:solidFill>
                  <a:srgbClr val="FF0000"/>
                </a:solidFill>
              </a:rPr>
              <a:t>MASCHERINE</a:t>
            </a:r>
            <a:r>
              <a:rPr lang="it-IT" sz="1800" dirty="0">
                <a:solidFill>
                  <a:schemeClr val="bg1"/>
                </a:solidFill>
              </a:rPr>
              <a:t> PER IL PERSONALE SCOLASTICO E PER GLI STUDENTI IN CONDIZIONE DI LAVORATORE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FORNIRE </a:t>
            </a:r>
            <a:r>
              <a:rPr lang="it-IT" sz="1800" b="1" i="1" dirty="0">
                <a:solidFill>
                  <a:srgbClr val="FF0000"/>
                </a:solidFill>
              </a:rPr>
              <a:t>GEL DISINFETTANTI </a:t>
            </a:r>
            <a:r>
              <a:rPr lang="it-IT" sz="1800" dirty="0">
                <a:solidFill>
                  <a:schemeClr val="bg1"/>
                </a:solidFill>
              </a:rPr>
              <a:t>PRESSO LE SEDI DELLE ISTITUZIONI SCOLASTICHE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FORNIRE </a:t>
            </a:r>
            <a:r>
              <a:rPr lang="it-IT" sz="1800" b="1" i="1" dirty="0">
                <a:solidFill>
                  <a:srgbClr val="FF0000"/>
                </a:solidFill>
              </a:rPr>
              <a:t>DPI PREVISTI PER I DOCENTI DI SOSTEGNO</a:t>
            </a:r>
          </a:p>
          <a:p>
            <a:endParaRPr lang="it-IT" sz="1200" b="1" i="1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APPROFONDIRE </a:t>
            </a:r>
            <a:r>
              <a:rPr lang="it-IT" sz="1800" b="1" i="1" dirty="0">
                <a:solidFill>
                  <a:schemeClr val="bg1"/>
                </a:solidFill>
              </a:rPr>
              <a:t>LE REGOLE DI DISTANZIAMENTO PER DOCENTI DI SOSTEGNO E ASSISTENTI DI </a:t>
            </a:r>
            <a:r>
              <a:rPr lang="it-IT" sz="1800" b="1" i="1" dirty="0">
                <a:solidFill>
                  <a:srgbClr val="FF0000"/>
                </a:solidFill>
              </a:rPr>
              <a:t>ALUNNI CON DISABILITA’ </a:t>
            </a:r>
            <a:r>
              <a:rPr lang="it-IT" sz="1800" dirty="0">
                <a:solidFill>
                  <a:schemeClr val="bg1"/>
                </a:solidFill>
              </a:rPr>
              <a:t>(In particolare approfondire il significato di «accomodamento ragionevole»)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Richiesta a Ministero Salute di NOMINA IN ATS </a:t>
            </a:r>
            <a:r>
              <a:rPr lang="it-IT" sz="1800" b="1" i="1" dirty="0">
                <a:solidFill>
                  <a:schemeClr val="bg1"/>
                </a:solidFill>
              </a:rPr>
              <a:t>DI </a:t>
            </a:r>
            <a:r>
              <a:rPr lang="it-IT" sz="1800" b="1" i="1" dirty="0">
                <a:solidFill>
                  <a:srgbClr val="FF0000"/>
                </a:solidFill>
              </a:rPr>
              <a:t>RESPONSABILI PER LA PREVENZIONE COVID PER GRUPPI DI ISTITUTI SCOLASTICI E  PER LA GESTIONE DI CASI SOSPETTI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8D94B6-5E67-416C-851B-4DA05099F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50" b="23157"/>
          <a:stretch/>
        </p:blipFill>
        <p:spPr>
          <a:xfrm>
            <a:off x="7432618" y="5684969"/>
            <a:ext cx="1666092" cy="8396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3F77D9-4F53-4B18-8F41-C16B2C382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1" t="18873" r="2038" b="-7807"/>
          <a:stretch/>
        </p:blipFill>
        <p:spPr>
          <a:xfrm>
            <a:off x="7150362" y="3616918"/>
            <a:ext cx="1993638" cy="12268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82791D-EDE7-4F6E-BAE0-5BE747988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62" y="2132427"/>
            <a:ext cx="1989838" cy="11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IMPEGNI </a:t>
            </a:r>
            <a:r>
              <a:rPr lang="it-IT" dirty="0">
                <a:solidFill>
                  <a:srgbClr val="FF0000"/>
                </a:solidFill>
              </a:rPr>
              <a:t>DEL MINISTERO</a:t>
            </a:r>
            <a:br>
              <a:rPr lang="it-IT" dirty="0"/>
            </a:br>
            <a:endParaRPr lang="it-IT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C1845113-A891-4FE8-81BA-9148A65D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2505455"/>
            <a:ext cx="7410734" cy="411407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DEFINIRE UNA </a:t>
            </a:r>
            <a:r>
              <a:rPr lang="it-IT" b="1" i="1" dirty="0">
                <a:solidFill>
                  <a:srgbClr val="FF0000"/>
                </a:solidFill>
              </a:rPr>
              <a:t>PROCEDURA STANSARDIZZATA </a:t>
            </a:r>
            <a:r>
              <a:rPr lang="it-IT" dirty="0">
                <a:solidFill>
                  <a:schemeClr val="bg1"/>
                </a:solidFill>
              </a:rPr>
              <a:t>DA SEGUIRE PER LA GESTIONE E LA SEGNALAZIONE DI CASI SOSPETTI DI COVID-19 (Ci sta lavorando un Tavolo presso il Ministero della Salute)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INDIVIDUARE UN </a:t>
            </a:r>
            <a:r>
              <a:rPr lang="it-IT" b="1" i="1" dirty="0">
                <a:solidFill>
                  <a:srgbClr val="FF0000"/>
                </a:solidFill>
              </a:rPr>
              <a:t>MEDICO REFERENTE IN OGNI SCUOLA </a:t>
            </a:r>
            <a:r>
              <a:rPr lang="it-IT" dirty="0">
                <a:solidFill>
                  <a:schemeClr val="bg1"/>
                </a:solidFill>
              </a:rPr>
              <a:t>PER LA SORVEGLIANZA SANITARIA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FORNIRE SPECIFICHE INDICAZIONI PER LE MISURE DA ADOTTARE NEI CONFRONTI DEI ‘</a:t>
            </a:r>
            <a:r>
              <a:rPr lang="it-IT" b="1" i="1" dirty="0">
                <a:solidFill>
                  <a:srgbClr val="FF0000"/>
                </a:solidFill>
              </a:rPr>
              <a:t>LAVORATORI FRAGILI’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20" name="Segnaposto contenuto 13">
            <a:extLst>
              <a:ext uri="{FF2B5EF4-FFF2-40B4-BE49-F238E27FC236}">
                <a16:creationId xmlns:a16="http://schemas.microsoft.com/office/drawing/2014/main" id="{608173DC-3F6A-4863-8F05-B05664893F25}"/>
              </a:ext>
            </a:extLst>
          </p:cNvPr>
          <p:cNvSpPr txBox="1">
            <a:spLocks/>
          </p:cNvSpPr>
          <p:nvPr/>
        </p:nvSpPr>
        <p:spPr>
          <a:xfrm>
            <a:off x="-1139105" y="4197885"/>
            <a:ext cx="9705015" cy="10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4650C7-E587-43D9-A86B-10D64B96E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" t="27751" r="-3500" b="44143"/>
          <a:stretch/>
        </p:blipFill>
        <p:spPr>
          <a:xfrm>
            <a:off x="7182241" y="2446602"/>
            <a:ext cx="2056916" cy="9617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A6F43D-FDE8-49F4-9E87-54CE5471F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5" t="-22497" r="-42835" b="22497"/>
          <a:stretch/>
        </p:blipFill>
        <p:spPr>
          <a:xfrm>
            <a:off x="7508975" y="4900295"/>
            <a:ext cx="2857500" cy="16002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146A164-41DB-4C9F-AB3E-E3BF3E18A9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7" b="12979"/>
          <a:stretch/>
        </p:blipFill>
        <p:spPr>
          <a:xfrm>
            <a:off x="7511763" y="3732785"/>
            <a:ext cx="162013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A0AB2-0FBC-4FED-8BC8-8F27F63C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RIFERIMENTI NORMATIVI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D74467-48E7-4076-8CFB-FE1CD57C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327"/>
            <a:ext cx="1560711" cy="804908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B7774CB7-18C7-4AEB-8B7F-64D9CA305EB2}"/>
              </a:ext>
            </a:extLst>
          </p:cNvPr>
          <p:cNvGrpSpPr/>
          <p:nvPr/>
        </p:nvGrpSpPr>
        <p:grpSpPr>
          <a:xfrm>
            <a:off x="1385942" y="1950401"/>
            <a:ext cx="7659757" cy="1192921"/>
            <a:chOff x="4391603" y="-270002"/>
            <a:chExt cx="7268735" cy="1192921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8693EF4-CF49-4128-8093-C8D5C45E8507}"/>
                </a:ext>
              </a:extLst>
            </p:cNvPr>
            <p:cNvSpPr/>
            <p:nvPr/>
          </p:nvSpPr>
          <p:spPr>
            <a:xfrm>
              <a:off x="4391603" y="0"/>
              <a:ext cx="7155457" cy="9229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89CA05E-9545-4C99-8AEF-7E07077CFA01}"/>
                </a:ext>
              </a:extLst>
            </p:cNvPr>
            <p:cNvSpPr txBox="1"/>
            <p:nvPr/>
          </p:nvSpPr>
          <p:spPr>
            <a:xfrm>
              <a:off x="4504881" y="-270002"/>
              <a:ext cx="7155457" cy="1030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2000" dirty="0">
                  <a:solidFill>
                    <a:schemeClr val="bg1"/>
                  </a:solidFill>
                </a:rPr>
                <a:t>«Documento tecnico sull’ipotesi di rimodulazione delle misure contenitive nel settore scolastico», </a:t>
              </a:r>
              <a:r>
                <a:rPr lang="it-IT" sz="1400" dirty="0">
                  <a:solidFill>
                    <a:schemeClr val="bg1"/>
                  </a:solidFill>
                </a:rPr>
                <a:t>tramesso dal CTS – Protezione Civile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BDC1DAB-055F-4F79-83F4-1D2E9958260B}"/>
              </a:ext>
            </a:extLst>
          </p:cNvPr>
          <p:cNvSpPr/>
          <p:nvPr/>
        </p:nvSpPr>
        <p:spPr>
          <a:xfrm>
            <a:off x="0" y="3069994"/>
            <a:ext cx="1560711" cy="7526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26 GIUGNO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9A53ADD-CBA7-40EC-A96D-4B3AF608E50B}"/>
              </a:ext>
            </a:extLst>
          </p:cNvPr>
          <p:cNvSpPr/>
          <p:nvPr/>
        </p:nvSpPr>
        <p:spPr>
          <a:xfrm>
            <a:off x="-24952" y="4151410"/>
            <a:ext cx="1560711" cy="6903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7 LUGLIO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163DCD5-D66B-47F8-BF13-BC6F3568090D}"/>
              </a:ext>
            </a:extLst>
          </p:cNvPr>
          <p:cNvSpPr/>
          <p:nvPr/>
        </p:nvSpPr>
        <p:spPr>
          <a:xfrm>
            <a:off x="-24953" y="5097274"/>
            <a:ext cx="1560711" cy="5660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24 LUGLIO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3095DCD-DA9B-4BD2-8E20-9FA84B817349}"/>
              </a:ext>
            </a:extLst>
          </p:cNvPr>
          <p:cNvSpPr txBox="1"/>
          <p:nvPr/>
        </p:nvSpPr>
        <p:spPr>
          <a:xfrm>
            <a:off x="1603615" y="4097234"/>
            <a:ext cx="7540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«Quesiti del Ministero dell’Istruzione relativi all’inizio del nuovo anno scolastico”, </a:t>
            </a:r>
            <a:r>
              <a:rPr lang="it-IT" sz="1400" dirty="0">
                <a:solidFill>
                  <a:schemeClr val="bg1"/>
                </a:solidFill>
              </a:rPr>
              <a:t>tramesso dal CTS – COMITATO TECNICO SCIENTIFICO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BCAE45-525C-44CE-B088-5E822D958F5D}"/>
              </a:ext>
            </a:extLst>
          </p:cNvPr>
          <p:cNvSpPr txBox="1"/>
          <p:nvPr/>
        </p:nvSpPr>
        <p:spPr>
          <a:xfrm>
            <a:off x="1560711" y="2980714"/>
            <a:ext cx="754038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«Documento per la pianificazione delle attività scolastiche educative e formative per l’anno scolastico 2020-2021»</a:t>
            </a:r>
            <a:r>
              <a:rPr lang="it-IT" dirty="0">
                <a:solidFill>
                  <a:schemeClr val="bg1"/>
                </a:solidFill>
              </a:rPr>
              <a:t>,</a:t>
            </a:r>
            <a:r>
              <a:rPr lang="it-IT" dirty="0"/>
              <a:t> </a:t>
            </a:r>
          </a:p>
          <a:p>
            <a:r>
              <a:rPr lang="it-IT" dirty="0"/>
              <a:t>MI D.M.39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EB2C747-4E18-458B-B760-36A98DC0CEC7}"/>
              </a:ext>
            </a:extLst>
          </p:cNvPr>
          <p:cNvSpPr txBox="1"/>
          <p:nvPr/>
        </p:nvSpPr>
        <p:spPr>
          <a:xfrm>
            <a:off x="1603615" y="5175848"/>
            <a:ext cx="7540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Protocollo quadro “Rientro in sicurezza”, accordo MIUR e Sindacati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A95BF0-E67F-4F69-A385-E2E8E536D6E1}"/>
              </a:ext>
            </a:extLst>
          </p:cNvPr>
          <p:cNvSpPr txBox="1"/>
          <p:nvPr/>
        </p:nvSpPr>
        <p:spPr>
          <a:xfrm>
            <a:off x="1603615" y="5967706"/>
            <a:ext cx="754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«Documento di indirizzo per l'orientamento per la ripresa delle attività in presenza dei servizi educativi e delle scuole dell'Infanzia”, </a:t>
            </a:r>
          </a:p>
          <a:p>
            <a:r>
              <a:rPr lang="it-IT" dirty="0"/>
              <a:t>MI  D.M.80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A500FC35-C72F-4FDD-92CD-46CA44195D8F}"/>
              </a:ext>
            </a:extLst>
          </p:cNvPr>
          <p:cNvSpPr/>
          <p:nvPr/>
        </p:nvSpPr>
        <p:spPr>
          <a:xfrm>
            <a:off x="0" y="6077056"/>
            <a:ext cx="1560711" cy="6903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3 AGOSTO</a:t>
            </a:r>
          </a:p>
        </p:txBody>
      </p:sp>
    </p:spTree>
    <p:extLst>
      <p:ext uri="{BB962C8B-B14F-4D97-AF65-F5344CB8AC3E}">
        <p14:creationId xmlns:p14="http://schemas.microsoft.com/office/powerpoint/2010/main" val="240646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031C0-1FB6-4C1D-B683-64AAD663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SCOPO  DEL  PROTOCOLLO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41797-409B-40C9-AA27-22F03AA3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36873"/>
            <a:ext cx="9144001" cy="40109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rgbClr val="FF0000"/>
                </a:solidFill>
              </a:rPr>
              <a:t>Tutelare la salute </a:t>
            </a:r>
          </a:p>
          <a:p>
            <a:pPr marL="0" indent="0" algn="ctr">
              <a:buNone/>
            </a:pPr>
            <a:r>
              <a:rPr lang="it-IT" sz="5400" b="1" dirty="0">
                <a:solidFill>
                  <a:srgbClr val="FF0000"/>
                </a:solidFill>
              </a:rPr>
              <a:t>della comunità scolastica</a:t>
            </a:r>
            <a:r>
              <a:rPr lang="it-IT" sz="54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bg1"/>
                </a:solidFill>
              </a:rPr>
              <a:t>(</a:t>
            </a:r>
            <a:r>
              <a:rPr lang="it-IT" sz="2800" dirty="0" err="1">
                <a:solidFill>
                  <a:schemeClr val="bg1"/>
                </a:solidFill>
              </a:rPr>
              <a:t>dirigenti,docenti</a:t>
            </a:r>
            <a:r>
              <a:rPr lang="it-IT" sz="2800" dirty="0">
                <a:solidFill>
                  <a:schemeClr val="bg1"/>
                </a:solidFill>
              </a:rPr>
              <a:t>, personale A.T.A., studenti e famiglie)</a:t>
            </a:r>
          </a:p>
          <a:p>
            <a:pPr marL="0" indent="0" algn="ctr"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3600" dirty="0">
                <a:solidFill>
                  <a:schemeClr val="bg1"/>
                </a:solidFill>
              </a:rPr>
              <a:t>durante lo svolgimento delle attività in presenza presso le sedi delle istituzioni scolastiche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6E5C4F-FE37-423A-885B-70DEB6D8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52342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IMPEGNI </a:t>
            </a:r>
            <a:r>
              <a:rPr lang="it-IT" sz="4400" b="1" dirty="0"/>
              <a:t>DEL DIRIGENTE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81220F4-AE30-4BFB-B0B8-55E68C253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25652"/>
              </p:ext>
            </p:extLst>
          </p:nvPr>
        </p:nvGraphicFramePr>
        <p:xfrm>
          <a:off x="368490" y="2505828"/>
          <a:ext cx="8264378" cy="432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egnaposto contenuto 13">
            <a:extLst>
              <a:ext uri="{FF2B5EF4-FFF2-40B4-BE49-F238E27FC236}">
                <a16:creationId xmlns:a16="http://schemas.microsoft.com/office/drawing/2014/main" id="{608173DC-3F6A-4863-8F05-B05664893F25}"/>
              </a:ext>
            </a:extLst>
          </p:cNvPr>
          <p:cNvSpPr txBox="1">
            <a:spLocks/>
          </p:cNvSpPr>
          <p:nvPr/>
        </p:nvSpPr>
        <p:spPr>
          <a:xfrm>
            <a:off x="-1139105" y="4197885"/>
            <a:ext cx="9705015" cy="10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C4FDD9-306A-4DAE-A40C-8886B79FE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150" y="31916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2CDA1-E731-4724-9CAF-7EBF87F9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INFORMAZIONE E AGGIORNAMENTO</a:t>
            </a:r>
            <a:br>
              <a:rPr lang="it-IT" dirty="0"/>
            </a:br>
            <a:r>
              <a:rPr lang="it-IT" dirty="0"/>
              <a:t>PER DOCENTI (e genitori)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1E05EA3-7E72-44C2-9E95-45EF25369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758767"/>
              </p:ext>
            </p:extLst>
          </p:nvPr>
        </p:nvGraphicFramePr>
        <p:xfrm>
          <a:off x="232012" y="2688609"/>
          <a:ext cx="8538170" cy="32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A91AFBC-503B-407A-9615-088E08673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215" y="226804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36684-348A-45ED-B99F-40429072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39" y="753228"/>
            <a:ext cx="5978343" cy="1080938"/>
          </a:xfrm>
        </p:spPr>
        <p:txBody>
          <a:bodyPr/>
          <a:lstStyle/>
          <a:p>
            <a:r>
              <a:rPr lang="it-IT" dirty="0"/>
              <a:t>SUPPORTO PSICOLOGICO  PER DOCENTI (e studenti)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0BDA62-4F17-41E6-BC58-BAFFFDF7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36873"/>
            <a:ext cx="9144001" cy="28852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rgbClr val="FF0000"/>
                </a:solidFill>
              </a:rPr>
              <a:t>ATTENZIONE ALLA SALUTE PSICOLOGICA MEDIANTE: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it-IT" sz="2400" dirty="0">
                <a:solidFill>
                  <a:schemeClr val="bg1"/>
                </a:solidFill>
              </a:rPr>
              <a:t>RAFFORZAMENTO SPAZI DI CONDIVISIONE SCUOLA-FAMIGLIA</a:t>
            </a:r>
          </a:p>
          <a:p>
            <a:pPr lvl="1">
              <a:lnSpc>
                <a:spcPct val="100000"/>
              </a:lnSpc>
            </a:pPr>
            <a:r>
              <a:rPr lang="it-IT" sz="2400" dirty="0">
                <a:solidFill>
                  <a:schemeClr val="bg1"/>
                </a:solidFill>
              </a:rPr>
              <a:t>ATTIVAZIONE DI SUPPORTO PSICOLOGICO TRAMITE </a:t>
            </a:r>
            <a:r>
              <a:rPr lang="it-IT" sz="2400" i="1" dirty="0">
                <a:solidFill>
                  <a:schemeClr val="bg1"/>
                </a:solidFill>
              </a:rPr>
              <a:t>SPORTELLI DI ASCOLTO </a:t>
            </a:r>
            <a:endParaRPr lang="it-IT" sz="24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it-IT" sz="2400" dirty="0">
                <a:solidFill>
                  <a:schemeClr val="bg1"/>
                </a:solidFill>
              </a:rPr>
              <a:t>ATTIVAZIONE DI SPORTELLI A SOSTEGNO DELLE NUOVE METODOLOGIE DIDATTICHE</a:t>
            </a:r>
            <a:r>
              <a:rPr lang="it-IT" dirty="0">
                <a:solidFill>
                  <a:schemeClr val="bg1"/>
                </a:solidFill>
              </a:rPr>
              <a:t>	</a:t>
            </a:r>
          </a:p>
          <a:p>
            <a:pPr lvl="1">
              <a:lnSpc>
                <a:spcPct val="100000"/>
              </a:lnSpc>
            </a:pPr>
            <a:r>
              <a:rPr lang="it-IT" sz="2400" dirty="0">
                <a:solidFill>
                  <a:schemeClr val="bg1"/>
                </a:solidFill>
              </a:rPr>
              <a:t>ATTIVAZIONE DI SPORTELLI PER L’INCLUSIONE E GESTIONE ALUNNI E STUDENTI CON BES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19C4E9-4C65-4074-B7DF-D6CBE4AF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12" y="66182"/>
            <a:ext cx="2813131" cy="288528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1BFCC118-4E88-48F4-A853-D1FECADF7396}"/>
              </a:ext>
            </a:extLst>
          </p:cNvPr>
          <p:cNvSpPr/>
          <p:nvPr/>
        </p:nvSpPr>
        <p:spPr>
          <a:xfrm>
            <a:off x="7364463" y="1733298"/>
            <a:ext cx="1367935" cy="12181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002060"/>
                </a:solidFill>
              </a:rPr>
              <a:t>DOCENTI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D5DACA-DE75-45E3-BA8C-FEC5F20CCDC9}"/>
              </a:ext>
            </a:extLst>
          </p:cNvPr>
          <p:cNvSpPr txBox="1"/>
          <p:nvPr/>
        </p:nvSpPr>
        <p:spPr>
          <a:xfrm>
            <a:off x="170596" y="5222158"/>
            <a:ext cx="8802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rgbClr val="FF0000"/>
                </a:solidFill>
              </a:rPr>
              <a:t>COORDINAMENTO DA UFFICI REGIONALI E ORDINE DEGLI PSICOLOGI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rgbClr val="FF0000"/>
                </a:solidFill>
              </a:rPr>
              <a:t>NOTA: IN LOMBARDIA SONO ATTIVE ANCHE – SALVO MODIFICHE NORMATIVE – le EQUIPE EDUCATIVE TERRITORIALI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hlinkClick r:id="rId3"/>
              </a:rPr>
              <a:t>https://usr.istruzione.lombardia.gov.it/aree-tematiche/piano-nazionale-scuola-digitale/equipe-formative-territoriali/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17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INFORMAZIONI OBBLIGATORIE</a:t>
            </a:r>
            <a:endParaRPr lang="it-IT" sz="4400" b="1" dirty="0"/>
          </a:p>
        </p:txBody>
      </p:sp>
      <p:sp>
        <p:nvSpPr>
          <p:cNvPr id="20" name="Segnaposto contenuto 13">
            <a:extLst>
              <a:ext uri="{FF2B5EF4-FFF2-40B4-BE49-F238E27FC236}">
                <a16:creationId xmlns:a16="http://schemas.microsoft.com/office/drawing/2014/main" id="{608173DC-3F6A-4863-8F05-B05664893F25}"/>
              </a:ext>
            </a:extLst>
          </p:cNvPr>
          <p:cNvSpPr txBox="1">
            <a:spLocks/>
          </p:cNvSpPr>
          <p:nvPr/>
        </p:nvSpPr>
        <p:spPr>
          <a:xfrm>
            <a:off x="-1307917" y="5210758"/>
            <a:ext cx="9705015" cy="10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DD8FAD-26E7-43F7-A7A7-F25B99DE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8" y="2747182"/>
            <a:ext cx="1952625" cy="246357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857E95-7022-4A78-985D-7532D7782AD8}"/>
              </a:ext>
            </a:extLst>
          </p:cNvPr>
          <p:cNvSpPr txBox="1"/>
          <p:nvPr/>
        </p:nvSpPr>
        <p:spPr>
          <a:xfrm>
            <a:off x="1303606" y="2257425"/>
            <a:ext cx="93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8A843-3045-44E4-8633-A38F053CACBF}"/>
              </a:ext>
            </a:extLst>
          </p:cNvPr>
          <p:cNvSpPr txBox="1"/>
          <p:nvPr/>
        </p:nvSpPr>
        <p:spPr>
          <a:xfrm>
            <a:off x="2074459" y="2680685"/>
            <a:ext cx="6933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DIVIETO DI ACCESSO  O PERMANENZA A SCUOLA SE: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</a:rPr>
              <a:t>	FEBBRE </a:t>
            </a: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 37,5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	SINTOMI INFLUENZALI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	PROVENIENZA DA ZONE A RISCHIO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	CONTATTO CON PERSONE POSITIVE ENTRO I 14 GIORNI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6B88B-B70B-4447-8BCA-86FB047A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INFORMAZIONI OBBLIGATORIE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76C2E3-FFE4-4A5E-A044-AE446FEC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173707"/>
              </p:ext>
            </p:extLst>
          </p:nvPr>
        </p:nvGraphicFramePr>
        <p:xfrm>
          <a:off x="0" y="2787790"/>
          <a:ext cx="9144000" cy="390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5A4C72-36CE-449C-A965-41EC83838423}"/>
              </a:ext>
            </a:extLst>
          </p:cNvPr>
          <p:cNvSpPr txBox="1"/>
          <p:nvPr/>
        </p:nvSpPr>
        <p:spPr>
          <a:xfrm>
            <a:off x="449129" y="3248166"/>
            <a:ext cx="262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rebuchet MS" panose="020B0603020202020204"/>
              </a:rPr>
              <a:t>OBBLIGO  DI</a:t>
            </a:r>
          </a:p>
          <a:p>
            <a:endParaRPr lang="it-IT" sz="2800" dirty="0">
              <a:solidFill>
                <a:srgbClr val="FF0000"/>
              </a:solidFill>
              <a:latin typeface="Trebuchet MS" panose="020B0603020202020204"/>
            </a:endParaRPr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303A3E-BE8B-4AF4-B6A1-6B2055A72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29" y="3781474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6B88B-B70B-4447-8BCA-86FB047A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MODALITA’ DI </a:t>
            </a:r>
            <a:br>
              <a:rPr lang="it-IT" dirty="0"/>
            </a:br>
            <a:r>
              <a:rPr lang="it-IT" dirty="0"/>
              <a:t>INGRESSO/USCITA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76C2E3-FFE4-4A5E-A044-AE446FEC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96556"/>
              </p:ext>
            </p:extLst>
          </p:nvPr>
        </p:nvGraphicFramePr>
        <p:xfrm>
          <a:off x="0" y="2787790"/>
          <a:ext cx="9144000" cy="390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80DFBAB1-4717-4420-A469-9819F319A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307" y="161448"/>
            <a:ext cx="4401693" cy="24751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5A4C72-36CE-449C-A965-41EC83838423}"/>
              </a:ext>
            </a:extLst>
          </p:cNvPr>
          <p:cNvSpPr txBox="1"/>
          <p:nvPr/>
        </p:nvSpPr>
        <p:spPr>
          <a:xfrm>
            <a:off x="449129" y="3248166"/>
            <a:ext cx="262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rebuchet MS" panose="020B0603020202020204"/>
              </a:rPr>
              <a:t>OBBLIGO  DI</a:t>
            </a:r>
          </a:p>
          <a:p>
            <a:endParaRPr lang="it-IT" sz="2800" dirty="0">
              <a:solidFill>
                <a:srgbClr val="FF0000"/>
              </a:solidFill>
              <a:latin typeface="Trebuchet MS" panose="020B0603020202020204"/>
            </a:endParaRPr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303A3E-BE8B-4AF4-B6A1-6B2055A72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64" y="3970987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32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2200</TotalTime>
  <Words>1725</Words>
  <Application>Microsoft Office PowerPoint</Application>
  <PresentationFormat>Presentazione su schermo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 Historic</vt:lpstr>
      <vt:lpstr>Trebuchet MS</vt:lpstr>
      <vt:lpstr>Wingdings</vt:lpstr>
      <vt:lpstr>Berlino</vt:lpstr>
      <vt:lpstr>PROTOCOLLO SICUREZZA AVVIO ANNO SCOLASTICO</vt:lpstr>
      <vt:lpstr>DAL MINISTERO</vt:lpstr>
      <vt:lpstr>SCOPO  DEL  PROTOCOLLO</vt:lpstr>
      <vt:lpstr>IMPEGNI DEL DIRIGENTE</vt:lpstr>
      <vt:lpstr>INFORMAZIONE E AGGIORNAMENTO PER DOCENTI (e genitori)</vt:lpstr>
      <vt:lpstr>SUPPORTO PSICOLOGICO  PER DOCENTI (e studenti)</vt:lpstr>
      <vt:lpstr>INFORMAZIONI OBBLIGATORIE</vt:lpstr>
      <vt:lpstr>INFORMAZIONI OBBLIGATORIE</vt:lpstr>
      <vt:lpstr>MODALITA’ DI  INGRESSO/USCITA</vt:lpstr>
      <vt:lpstr>DI TERRITORIO - DI ISTITUTO –  DI CLASSE</vt:lpstr>
      <vt:lpstr>ACCESSO VISITATORI</vt:lpstr>
      <vt:lpstr>PULIZIA E IGIENIZZAZIONE  DI LUOGHI E ATTREZZATURE</vt:lpstr>
      <vt:lpstr>GESTIONE  SPAZI COMUNI</vt:lpstr>
      <vt:lpstr>IGIENE PERSONALE E  DISPOSITIVI DI PROTEZIONE</vt:lpstr>
      <vt:lpstr>           VERBALE  CTS  (nota 1436 del 13.08) per le scuole che non riescono a trovare spazi per tutti e quindi a garantire il distanziamento in via emergenziale e temporanea           </vt:lpstr>
      <vt:lpstr>COSA FARE IN CASO DI  SINTOMI A SCUOLA</vt:lpstr>
      <vt:lpstr>IL MEDICO COMPETENTE Richiesto e previsto, ma attualmente non presente nelle scuole</vt:lpstr>
      <vt:lpstr>GESTIONE USO SEDI E  LOCALI ESTERNI</vt:lpstr>
      <vt:lpstr>SERVIZIO DI HELP DESK PER LE SCUOLE</vt:lpstr>
      <vt:lpstr>TAVOLI DI MONITORAGGIO</vt:lpstr>
      <vt:lpstr>IMPEGNI ASSUNTI DAL MINISTERO</vt:lpstr>
      <vt:lpstr>IMPEGNI DEL MINISTERO </vt:lpstr>
      <vt:lpstr>IMPEGNI DEL MINISTERO</vt:lpstr>
      <vt:lpstr>IMPEGNI DEL MINISTERO </vt:lpstr>
      <vt:lpstr>RIFERIMENTI NORMATIVI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 SCUOLA 2020-21</dc:title>
  <dc:creator>CoorCoGe</dc:creator>
  <cp:lastModifiedBy>CoorCoGe</cp:lastModifiedBy>
  <cp:revision>180</cp:revision>
  <cp:lastPrinted>2020-08-12T19:48:45Z</cp:lastPrinted>
  <dcterms:created xsi:type="dcterms:W3CDTF">2020-06-27T18:20:03Z</dcterms:created>
  <dcterms:modified xsi:type="dcterms:W3CDTF">2020-08-18T18:25:46Z</dcterms:modified>
</cp:coreProperties>
</file>