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78" r:id="rId3"/>
    <p:sldId id="257" r:id="rId4"/>
    <p:sldId id="276" r:id="rId5"/>
    <p:sldId id="279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58" r:id="rId15"/>
    <p:sldId id="259" r:id="rId16"/>
    <p:sldId id="260" r:id="rId17"/>
    <p:sldId id="261" r:id="rId18"/>
    <p:sldId id="262" r:id="rId19"/>
    <p:sldId id="263" r:id="rId20"/>
    <p:sldId id="26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iur.gov.it/web/guest/orientamenti-pedagogici-sui-legami-educativi-a-distanza-per-nido-e-infanzia-lead-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iur.gov.it/web/guest/orientamenti-pedagogici-sui-legami-educativi-a-distanza-per-nido-e-infanzia-lead-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CA7250-E60F-473C-9C38-3711DEA3D3C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6B79628-F52C-4B35-9647-C8763AE54371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Per le scuole secondarie di II grado, in modalità complementare alla didattica in presenza</a:t>
          </a:r>
        </a:p>
      </dgm:t>
    </dgm:pt>
    <dgm:pt modelId="{3571CA9E-81E9-42AF-A470-8A112087B6E7}" type="parTrans" cxnId="{557EA02B-6CD2-4B55-BFD9-F7E5050461A8}">
      <dgm:prSet/>
      <dgm:spPr/>
      <dgm:t>
        <a:bodyPr/>
        <a:lstStyle/>
        <a:p>
          <a:endParaRPr lang="it-IT"/>
        </a:p>
      </dgm:t>
    </dgm:pt>
    <dgm:pt modelId="{534BA460-F24B-47D7-9DA9-7C8069A9F9BB}" type="sibTrans" cxnId="{557EA02B-6CD2-4B55-BFD9-F7E5050461A8}">
      <dgm:prSet/>
      <dgm:spPr/>
      <dgm:t>
        <a:bodyPr/>
        <a:lstStyle/>
        <a:p>
          <a:endParaRPr lang="it-IT"/>
        </a:p>
      </dgm:t>
    </dgm:pt>
    <dgm:pt modelId="{031F34CB-8828-428E-A6EE-185E924DC215}">
      <dgm:prSet/>
      <dgm:spPr/>
      <dgm:t>
        <a:bodyPr/>
        <a:lstStyle/>
        <a:p>
          <a:r>
            <a:rPr lang="it-IT" dirty="0">
              <a:solidFill>
                <a:schemeClr val="bg1"/>
              </a:solidFill>
            </a:rPr>
            <a:t>Per tutte le istituzioni scolastiche di qualsiasi grado, qualora si rendesse necessario sospendere nuovamente le attività didattiche in presenza, a causa delle condizioni epidemiologiche. </a:t>
          </a:r>
        </a:p>
      </dgm:t>
    </dgm:pt>
    <dgm:pt modelId="{B2AFEE82-4009-442E-AC96-6A5767D0D406}" type="parTrans" cxnId="{2ADC6E71-0E01-4F95-A5BF-F1A205C97A4C}">
      <dgm:prSet/>
      <dgm:spPr/>
      <dgm:t>
        <a:bodyPr/>
        <a:lstStyle/>
        <a:p>
          <a:endParaRPr lang="it-IT"/>
        </a:p>
      </dgm:t>
    </dgm:pt>
    <dgm:pt modelId="{3AA0FED1-D3CD-4D19-928A-768FA4BA0BB6}" type="sibTrans" cxnId="{2ADC6E71-0E01-4F95-A5BF-F1A205C97A4C}">
      <dgm:prSet/>
      <dgm:spPr/>
      <dgm:t>
        <a:bodyPr/>
        <a:lstStyle/>
        <a:p>
          <a:endParaRPr lang="it-IT"/>
        </a:p>
      </dgm:t>
    </dgm:pt>
    <dgm:pt modelId="{8D6752E3-F449-4682-87A1-2EC970FDA8DA}" type="pres">
      <dgm:prSet presAssocID="{EBCA7250-E60F-473C-9C38-3711DEA3D3C5}" presName="linearFlow" presStyleCnt="0">
        <dgm:presLayoutVars>
          <dgm:dir/>
          <dgm:resizeHandles val="exact"/>
        </dgm:presLayoutVars>
      </dgm:prSet>
      <dgm:spPr/>
    </dgm:pt>
    <dgm:pt modelId="{EEF64351-9C3D-486B-8B58-823710D8C431}" type="pres">
      <dgm:prSet presAssocID="{16B79628-F52C-4B35-9647-C8763AE54371}" presName="composite" presStyleCnt="0"/>
      <dgm:spPr/>
    </dgm:pt>
    <dgm:pt modelId="{5724EC2E-1B9E-4D89-B3A3-32F39ECE3782}" type="pres">
      <dgm:prSet presAssocID="{16B79628-F52C-4B35-9647-C8763AE54371}" presName="imgShp" presStyleLbl="fgImgPlace1" presStyleIdx="0" presStyleCnt="2" custLinFactNeighborX="-25574" custLinFactNeighborY="2266"/>
      <dgm:spPr/>
    </dgm:pt>
    <dgm:pt modelId="{EFABA0D2-6606-442E-8FAA-0E5D9056F731}" type="pres">
      <dgm:prSet presAssocID="{16B79628-F52C-4B35-9647-C8763AE54371}" presName="txShp" presStyleLbl="node1" presStyleIdx="0" presStyleCnt="2" custScaleX="125167">
        <dgm:presLayoutVars>
          <dgm:bulletEnabled val="1"/>
        </dgm:presLayoutVars>
      </dgm:prSet>
      <dgm:spPr/>
    </dgm:pt>
    <dgm:pt modelId="{A47A7670-4108-487C-8269-579C60824454}" type="pres">
      <dgm:prSet presAssocID="{534BA460-F24B-47D7-9DA9-7C8069A9F9BB}" presName="spacing" presStyleCnt="0"/>
      <dgm:spPr/>
    </dgm:pt>
    <dgm:pt modelId="{8B34E3D9-9273-40FF-9B65-DFB0E22D3187}" type="pres">
      <dgm:prSet presAssocID="{031F34CB-8828-428E-A6EE-185E924DC215}" presName="composite" presStyleCnt="0"/>
      <dgm:spPr/>
    </dgm:pt>
    <dgm:pt modelId="{F99478BA-20F5-4A07-8B9B-D836BB4133DB}" type="pres">
      <dgm:prSet presAssocID="{031F34CB-8828-428E-A6EE-185E924DC215}" presName="imgShp" presStyleLbl="fgImgPlace1" presStyleIdx="1" presStyleCnt="2" custLinFactNeighborX="-36258" custLinFactNeighborY="-3777"/>
      <dgm:spPr>
        <a:blipFill rotWithShape="1">
          <a:blip xmlns:r="http://schemas.openxmlformats.org/officeDocument/2006/relationships" r:embed="rId1"/>
          <a:srcRect/>
          <a:stretch>
            <a:fillRect l="-117000" r="-117000"/>
          </a:stretch>
        </a:blipFill>
      </dgm:spPr>
    </dgm:pt>
    <dgm:pt modelId="{3C54A5A6-33F6-42AC-9CE6-AB42D9F5A9DC}" type="pres">
      <dgm:prSet presAssocID="{031F34CB-8828-428E-A6EE-185E924DC215}" presName="txShp" presStyleLbl="node1" presStyleIdx="1" presStyleCnt="2" custScaleX="120911">
        <dgm:presLayoutVars>
          <dgm:bulletEnabled val="1"/>
        </dgm:presLayoutVars>
      </dgm:prSet>
      <dgm:spPr/>
    </dgm:pt>
  </dgm:ptLst>
  <dgm:cxnLst>
    <dgm:cxn modelId="{557EA02B-6CD2-4B55-BFD9-F7E5050461A8}" srcId="{EBCA7250-E60F-473C-9C38-3711DEA3D3C5}" destId="{16B79628-F52C-4B35-9647-C8763AE54371}" srcOrd="0" destOrd="0" parTransId="{3571CA9E-81E9-42AF-A470-8A112087B6E7}" sibTransId="{534BA460-F24B-47D7-9DA9-7C8069A9F9BB}"/>
    <dgm:cxn modelId="{2ADC6E71-0E01-4F95-A5BF-F1A205C97A4C}" srcId="{EBCA7250-E60F-473C-9C38-3711DEA3D3C5}" destId="{031F34CB-8828-428E-A6EE-185E924DC215}" srcOrd="1" destOrd="0" parTransId="{B2AFEE82-4009-442E-AC96-6A5767D0D406}" sibTransId="{3AA0FED1-D3CD-4D19-928A-768FA4BA0BB6}"/>
    <dgm:cxn modelId="{7FC1D951-A623-4173-94BE-88BD114C5776}" type="presOf" srcId="{031F34CB-8828-428E-A6EE-185E924DC215}" destId="{3C54A5A6-33F6-42AC-9CE6-AB42D9F5A9DC}" srcOrd="0" destOrd="0" presId="urn:microsoft.com/office/officeart/2005/8/layout/vList3"/>
    <dgm:cxn modelId="{DD4F8C86-FAFF-45BB-B306-254E9857F9D0}" type="presOf" srcId="{16B79628-F52C-4B35-9647-C8763AE54371}" destId="{EFABA0D2-6606-442E-8FAA-0E5D9056F731}" srcOrd="0" destOrd="0" presId="urn:microsoft.com/office/officeart/2005/8/layout/vList3"/>
    <dgm:cxn modelId="{07EC48ED-F375-4D22-89C9-62CBA8C6A844}" type="presOf" srcId="{EBCA7250-E60F-473C-9C38-3711DEA3D3C5}" destId="{8D6752E3-F449-4682-87A1-2EC970FDA8DA}" srcOrd="0" destOrd="0" presId="urn:microsoft.com/office/officeart/2005/8/layout/vList3"/>
    <dgm:cxn modelId="{C2FEAB51-0EE3-436E-84C0-11C5290757A7}" type="presParOf" srcId="{8D6752E3-F449-4682-87A1-2EC970FDA8DA}" destId="{EEF64351-9C3D-486B-8B58-823710D8C431}" srcOrd="0" destOrd="0" presId="urn:microsoft.com/office/officeart/2005/8/layout/vList3"/>
    <dgm:cxn modelId="{FE0611F2-6EA0-4035-B08B-2233F492E181}" type="presParOf" srcId="{EEF64351-9C3D-486B-8B58-823710D8C431}" destId="{5724EC2E-1B9E-4D89-B3A3-32F39ECE3782}" srcOrd="0" destOrd="0" presId="urn:microsoft.com/office/officeart/2005/8/layout/vList3"/>
    <dgm:cxn modelId="{0AE92420-383F-4CA9-9847-2359F2A6CCBC}" type="presParOf" srcId="{EEF64351-9C3D-486B-8B58-823710D8C431}" destId="{EFABA0D2-6606-442E-8FAA-0E5D9056F731}" srcOrd="1" destOrd="0" presId="urn:microsoft.com/office/officeart/2005/8/layout/vList3"/>
    <dgm:cxn modelId="{022BB583-DB0B-4825-89C7-DFF677234D5B}" type="presParOf" srcId="{8D6752E3-F449-4682-87A1-2EC970FDA8DA}" destId="{A47A7670-4108-487C-8269-579C60824454}" srcOrd="1" destOrd="0" presId="urn:microsoft.com/office/officeart/2005/8/layout/vList3"/>
    <dgm:cxn modelId="{2983749C-FC3D-4273-998C-EBFA301A4624}" type="presParOf" srcId="{8D6752E3-F449-4682-87A1-2EC970FDA8DA}" destId="{8B34E3D9-9273-40FF-9B65-DFB0E22D3187}" srcOrd="2" destOrd="0" presId="urn:microsoft.com/office/officeart/2005/8/layout/vList3"/>
    <dgm:cxn modelId="{313784E0-14E9-4573-BC48-B9404D948BEB}" type="presParOf" srcId="{8B34E3D9-9273-40FF-9B65-DFB0E22D3187}" destId="{F99478BA-20F5-4A07-8B9B-D836BB4133DB}" srcOrd="0" destOrd="0" presId="urn:microsoft.com/office/officeart/2005/8/layout/vList3"/>
    <dgm:cxn modelId="{36D7B63F-853C-4F4A-BF90-3AD9006B1CDE}" type="presParOf" srcId="{8B34E3D9-9273-40FF-9B65-DFB0E22D3187}" destId="{3C54A5A6-33F6-42AC-9CE6-AB42D9F5A9D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9421C72-A36B-4B1D-9C59-181B79548B2F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A35CE436-50F0-4DF1-A8FA-3507ADBB2B53}">
      <dgm:prSet/>
      <dgm:spPr/>
      <dgm:t>
        <a:bodyPr/>
        <a:lstStyle/>
        <a:p>
          <a:r>
            <a:rPr lang="it-IT"/>
            <a:t>Almeno 20 ore di lezione in modalità sincrona a classe intera</a:t>
          </a:r>
        </a:p>
      </dgm:t>
    </dgm:pt>
    <dgm:pt modelId="{250C26C7-7A5B-49EE-8E76-C9778563C1D9}" type="parTrans" cxnId="{96BBABF7-9CC8-44AE-AB54-24E44FA030B9}">
      <dgm:prSet/>
      <dgm:spPr/>
      <dgm:t>
        <a:bodyPr/>
        <a:lstStyle/>
        <a:p>
          <a:endParaRPr lang="it-IT"/>
        </a:p>
      </dgm:t>
    </dgm:pt>
    <dgm:pt modelId="{7A8E3063-9597-4FDC-9250-31EC477400D4}" type="sibTrans" cxnId="{96BBABF7-9CC8-44AE-AB54-24E44FA030B9}">
      <dgm:prSet/>
      <dgm:spPr/>
      <dgm:t>
        <a:bodyPr/>
        <a:lstStyle/>
        <a:p>
          <a:endParaRPr lang="it-IT"/>
        </a:p>
      </dgm:t>
    </dgm:pt>
    <dgm:pt modelId="{B0172D55-3832-4E6B-8D9F-91BEC95A7FE2}">
      <dgm:prSet/>
      <dgm:spPr/>
      <dgm:t>
        <a:bodyPr/>
        <a:lstStyle/>
        <a:p>
          <a:r>
            <a:rPr lang="it-IT"/>
            <a:t>Possibili ulteriori attività per piccoli gruppi</a:t>
          </a:r>
        </a:p>
      </dgm:t>
    </dgm:pt>
    <dgm:pt modelId="{670EE517-847C-402D-9BF5-DF3A8BB98FC0}" type="parTrans" cxnId="{64D00FBC-C520-40B1-A2D8-BE82D75847CD}">
      <dgm:prSet/>
      <dgm:spPr/>
      <dgm:t>
        <a:bodyPr/>
        <a:lstStyle/>
        <a:p>
          <a:endParaRPr lang="it-IT"/>
        </a:p>
      </dgm:t>
    </dgm:pt>
    <dgm:pt modelId="{C036D561-E6A9-4D9B-B69F-705EF5B76BCB}" type="sibTrans" cxnId="{64D00FBC-C520-40B1-A2D8-BE82D75847CD}">
      <dgm:prSet/>
      <dgm:spPr/>
      <dgm:t>
        <a:bodyPr/>
        <a:lstStyle/>
        <a:p>
          <a:endParaRPr lang="it-IT"/>
        </a:p>
      </dgm:t>
    </dgm:pt>
    <dgm:pt modelId="{4ECD7C40-7392-4B0A-A565-AE474238368F}">
      <dgm:prSet/>
      <dgm:spPr/>
      <dgm:t>
        <a:bodyPr/>
        <a:lstStyle/>
        <a:p>
          <a:r>
            <a:rPr lang="it-IT"/>
            <a:t>Possibili ulteriori proposte in modalità asincrona</a:t>
          </a:r>
        </a:p>
      </dgm:t>
    </dgm:pt>
    <dgm:pt modelId="{4356CBF4-124F-474A-82A9-012B7FB4EA28}" type="parTrans" cxnId="{8D0E5F46-4349-4337-83B6-57513ABC81C6}">
      <dgm:prSet/>
      <dgm:spPr/>
      <dgm:t>
        <a:bodyPr/>
        <a:lstStyle/>
        <a:p>
          <a:endParaRPr lang="it-IT"/>
        </a:p>
      </dgm:t>
    </dgm:pt>
    <dgm:pt modelId="{E32C643A-AFCC-46BE-B165-D0EC321CDA7F}" type="sibTrans" cxnId="{8D0E5F46-4349-4337-83B6-57513ABC81C6}">
      <dgm:prSet/>
      <dgm:spPr/>
      <dgm:t>
        <a:bodyPr/>
        <a:lstStyle/>
        <a:p>
          <a:endParaRPr lang="it-IT"/>
        </a:p>
      </dgm:t>
    </dgm:pt>
    <dgm:pt modelId="{BF84E028-75EF-4F8C-83EA-60B932882128}" type="pres">
      <dgm:prSet presAssocID="{69421C72-A36B-4B1D-9C59-181B79548B2F}" presName="CompostProcess" presStyleCnt="0">
        <dgm:presLayoutVars>
          <dgm:dir/>
          <dgm:resizeHandles val="exact"/>
        </dgm:presLayoutVars>
      </dgm:prSet>
      <dgm:spPr/>
    </dgm:pt>
    <dgm:pt modelId="{27B8F9A0-1FEE-4866-9BA8-7F27796FA592}" type="pres">
      <dgm:prSet presAssocID="{69421C72-A36B-4B1D-9C59-181B79548B2F}" presName="arrow" presStyleLbl="bgShp" presStyleIdx="0" presStyleCnt="1"/>
      <dgm:spPr>
        <a:solidFill>
          <a:srgbClr val="FF0000"/>
        </a:solidFill>
      </dgm:spPr>
    </dgm:pt>
    <dgm:pt modelId="{1267A876-D74F-4D00-8CA3-3BAAE3C0FB8D}" type="pres">
      <dgm:prSet presAssocID="{69421C72-A36B-4B1D-9C59-181B79548B2F}" presName="linearProcess" presStyleCnt="0"/>
      <dgm:spPr/>
    </dgm:pt>
    <dgm:pt modelId="{5CD5500E-4BCA-47EC-9260-68079CA1030C}" type="pres">
      <dgm:prSet presAssocID="{A35CE436-50F0-4DF1-A8FA-3507ADBB2B53}" presName="textNode" presStyleLbl="node1" presStyleIdx="0" presStyleCnt="3">
        <dgm:presLayoutVars>
          <dgm:bulletEnabled val="1"/>
        </dgm:presLayoutVars>
      </dgm:prSet>
      <dgm:spPr/>
    </dgm:pt>
    <dgm:pt modelId="{2720903D-6CE6-4CCE-AFFD-C57305EF94A2}" type="pres">
      <dgm:prSet presAssocID="{7A8E3063-9597-4FDC-9250-31EC477400D4}" presName="sibTrans" presStyleCnt="0"/>
      <dgm:spPr/>
    </dgm:pt>
    <dgm:pt modelId="{ACFE6A2A-4137-4A17-826C-BEAB85DCF082}" type="pres">
      <dgm:prSet presAssocID="{B0172D55-3832-4E6B-8D9F-91BEC95A7FE2}" presName="textNode" presStyleLbl="node1" presStyleIdx="1" presStyleCnt="3">
        <dgm:presLayoutVars>
          <dgm:bulletEnabled val="1"/>
        </dgm:presLayoutVars>
      </dgm:prSet>
      <dgm:spPr/>
    </dgm:pt>
    <dgm:pt modelId="{DB94A69D-AD75-49CC-9714-646BE6EC424A}" type="pres">
      <dgm:prSet presAssocID="{C036D561-E6A9-4D9B-B69F-705EF5B76BCB}" presName="sibTrans" presStyleCnt="0"/>
      <dgm:spPr/>
    </dgm:pt>
    <dgm:pt modelId="{358C5B1E-F950-4153-A414-5EA3918632DB}" type="pres">
      <dgm:prSet presAssocID="{4ECD7C40-7392-4B0A-A565-AE474238368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2E702B44-7952-443F-B262-F08993664215}" type="presOf" srcId="{69421C72-A36B-4B1D-9C59-181B79548B2F}" destId="{BF84E028-75EF-4F8C-83EA-60B932882128}" srcOrd="0" destOrd="0" presId="urn:microsoft.com/office/officeart/2005/8/layout/hProcess9"/>
    <dgm:cxn modelId="{8D0E5F46-4349-4337-83B6-57513ABC81C6}" srcId="{69421C72-A36B-4B1D-9C59-181B79548B2F}" destId="{4ECD7C40-7392-4B0A-A565-AE474238368F}" srcOrd="2" destOrd="0" parTransId="{4356CBF4-124F-474A-82A9-012B7FB4EA28}" sibTransId="{E32C643A-AFCC-46BE-B165-D0EC321CDA7F}"/>
    <dgm:cxn modelId="{67FD5390-8375-43EC-B0AE-DB0BAC09B0C2}" type="presOf" srcId="{B0172D55-3832-4E6B-8D9F-91BEC95A7FE2}" destId="{ACFE6A2A-4137-4A17-826C-BEAB85DCF082}" srcOrd="0" destOrd="0" presId="urn:microsoft.com/office/officeart/2005/8/layout/hProcess9"/>
    <dgm:cxn modelId="{2F3B90A6-B81A-439D-8793-AEB11C427174}" type="presOf" srcId="{4ECD7C40-7392-4B0A-A565-AE474238368F}" destId="{358C5B1E-F950-4153-A414-5EA3918632DB}" srcOrd="0" destOrd="0" presId="urn:microsoft.com/office/officeart/2005/8/layout/hProcess9"/>
    <dgm:cxn modelId="{A06F57B5-B36B-4C16-928C-64DEC60CDFF0}" type="presOf" srcId="{A35CE436-50F0-4DF1-A8FA-3507ADBB2B53}" destId="{5CD5500E-4BCA-47EC-9260-68079CA1030C}" srcOrd="0" destOrd="0" presId="urn:microsoft.com/office/officeart/2005/8/layout/hProcess9"/>
    <dgm:cxn modelId="{64D00FBC-C520-40B1-A2D8-BE82D75847CD}" srcId="{69421C72-A36B-4B1D-9C59-181B79548B2F}" destId="{B0172D55-3832-4E6B-8D9F-91BEC95A7FE2}" srcOrd="1" destOrd="0" parTransId="{670EE517-847C-402D-9BF5-DF3A8BB98FC0}" sibTransId="{C036D561-E6A9-4D9B-B69F-705EF5B76BCB}"/>
    <dgm:cxn modelId="{96BBABF7-9CC8-44AE-AB54-24E44FA030B9}" srcId="{69421C72-A36B-4B1D-9C59-181B79548B2F}" destId="{A35CE436-50F0-4DF1-A8FA-3507ADBB2B53}" srcOrd="0" destOrd="0" parTransId="{250C26C7-7A5B-49EE-8E76-C9778563C1D9}" sibTransId="{7A8E3063-9597-4FDC-9250-31EC477400D4}"/>
    <dgm:cxn modelId="{7B8F37D3-9B0E-4A89-ADAA-CBA72AA43245}" type="presParOf" srcId="{BF84E028-75EF-4F8C-83EA-60B932882128}" destId="{27B8F9A0-1FEE-4866-9BA8-7F27796FA592}" srcOrd="0" destOrd="0" presId="urn:microsoft.com/office/officeart/2005/8/layout/hProcess9"/>
    <dgm:cxn modelId="{ACE98CA5-0649-4529-A96E-4DFF44F90A36}" type="presParOf" srcId="{BF84E028-75EF-4F8C-83EA-60B932882128}" destId="{1267A876-D74F-4D00-8CA3-3BAAE3C0FB8D}" srcOrd="1" destOrd="0" presId="urn:microsoft.com/office/officeart/2005/8/layout/hProcess9"/>
    <dgm:cxn modelId="{35DB70E0-B3DD-4314-AC1E-4F9A2F4548DC}" type="presParOf" srcId="{1267A876-D74F-4D00-8CA3-3BAAE3C0FB8D}" destId="{5CD5500E-4BCA-47EC-9260-68079CA1030C}" srcOrd="0" destOrd="0" presId="urn:microsoft.com/office/officeart/2005/8/layout/hProcess9"/>
    <dgm:cxn modelId="{E81EBB34-6958-43DE-9B3C-1A469AF035BB}" type="presParOf" srcId="{1267A876-D74F-4D00-8CA3-3BAAE3C0FB8D}" destId="{2720903D-6CE6-4CCE-AFFD-C57305EF94A2}" srcOrd="1" destOrd="0" presId="urn:microsoft.com/office/officeart/2005/8/layout/hProcess9"/>
    <dgm:cxn modelId="{A408C16D-55E0-42B1-BCEA-542521D39353}" type="presParOf" srcId="{1267A876-D74F-4D00-8CA3-3BAAE3C0FB8D}" destId="{ACFE6A2A-4137-4A17-826C-BEAB85DCF082}" srcOrd="2" destOrd="0" presId="urn:microsoft.com/office/officeart/2005/8/layout/hProcess9"/>
    <dgm:cxn modelId="{C9585B32-067A-4CDB-8A9F-0622C9951C4B}" type="presParOf" srcId="{1267A876-D74F-4D00-8CA3-3BAAE3C0FB8D}" destId="{DB94A69D-AD75-49CC-9714-646BE6EC424A}" srcOrd="3" destOrd="0" presId="urn:microsoft.com/office/officeart/2005/8/layout/hProcess9"/>
    <dgm:cxn modelId="{B930B1EA-637E-4ABF-9EEF-CB617478C3E8}" type="presParOf" srcId="{1267A876-D74F-4D00-8CA3-3BAAE3C0FB8D}" destId="{358C5B1E-F950-4153-A414-5EA3918632D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F33DFB3-7BFF-4BE6-96AA-14203234377F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18D4E8C2-4348-4758-9018-0AC6FD6EA157}">
      <dgm:prSet/>
      <dgm:spPr/>
      <dgm:t>
        <a:bodyPr/>
        <a:lstStyle/>
        <a:p>
          <a:r>
            <a:rPr lang="it-IT"/>
            <a:t>1° livello: da 9 ore settimanali nel primo periodo a 12 ore settimanali in modalità sincrona per il secondo periodo</a:t>
          </a:r>
        </a:p>
      </dgm:t>
    </dgm:pt>
    <dgm:pt modelId="{1DACCC5C-7462-49C4-B79C-B92CEBC24B4B}" type="parTrans" cxnId="{9A2AF103-0B05-412B-A5A8-6F7F1FEBB0FA}">
      <dgm:prSet/>
      <dgm:spPr/>
      <dgm:t>
        <a:bodyPr/>
        <a:lstStyle/>
        <a:p>
          <a:endParaRPr lang="it-IT"/>
        </a:p>
      </dgm:t>
    </dgm:pt>
    <dgm:pt modelId="{A713B85D-2F2C-40DD-BFF4-162507CBD0E6}" type="sibTrans" cxnId="{9A2AF103-0B05-412B-A5A8-6F7F1FEBB0FA}">
      <dgm:prSet/>
      <dgm:spPr/>
      <dgm:t>
        <a:bodyPr/>
        <a:lstStyle/>
        <a:p>
          <a:endParaRPr lang="it-IT"/>
        </a:p>
      </dgm:t>
    </dgm:pt>
    <dgm:pt modelId="{6C3699EA-F996-40CE-BAB7-5061039EC43E}">
      <dgm:prSet/>
      <dgm:spPr/>
      <dgm:t>
        <a:bodyPr/>
        <a:lstStyle/>
        <a:p>
          <a:r>
            <a:rPr lang="it-IT"/>
            <a:t>Corsi di Alfabetizzazione: almeno 8 ore in modalità sincrona</a:t>
          </a:r>
        </a:p>
      </dgm:t>
    </dgm:pt>
    <dgm:pt modelId="{9CFABF3F-F9C9-4247-B65D-9291E79C3447}" type="parTrans" cxnId="{C438EF0B-C536-4672-974E-057E26594917}">
      <dgm:prSet/>
      <dgm:spPr/>
      <dgm:t>
        <a:bodyPr/>
        <a:lstStyle/>
        <a:p>
          <a:endParaRPr lang="it-IT"/>
        </a:p>
      </dgm:t>
    </dgm:pt>
    <dgm:pt modelId="{86CCE39B-2E93-4688-B58F-212E951519C3}" type="sibTrans" cxnId="{C438EF0B-C536-4672-974E-057E26594917}">
      <dgm:prSet/>
      <dgm:spPr/>
      <dgm:t>
        <a:bodyPr/>
        <a:lstStyle/>
        <a:p>
          <a:endParaRPr lang="it-IT"/>
        </a:p>
      </dgm:t>
    </dgm:pt>
    <dgm:pt modelId="{2401938F-FC7B-43C3-B1BB-2AE63A40F127}">
      <dgm:prSet/>
      <dgm:spPr/>
      <dgm:t>
        <a:bodyPr/>
        <a:lstStyle/>
        <a:p>
          <a:r>
            <a:rPr lang="it-IT"/>
            <a:t>2° livello: almeno 4 ore settimanali in modalità sincrona</a:t>
          </a:r>
        </a:p>
      </dgm:t>
    </dgm:pt>
    <dgm:pt modelId="{F092768B-81B1-48A8-9D9B-79613E2815A5}" type="parTrans" cxnId="{B16CCBF3-4717-4172-9A8F-387AC204438B}">
      <dgm:prSet/>
      <dgm:spPr/>
      <dgm:t>
        <a:bodyPr/>
        <a:lstStyle/>
        <a:p>
          <a:endParaRPr lang="it-IT"/>
        </a:p>
      </dgm:t>
    </dgm:pt>
    <dgm:pt modelId="{4D3C6CBA-B3F8-4427-B851-4184DB0A4C8F}" type="sibTrans" cxnId="{B16CCBF3-4717-4172-9A8F-387AC204438B}">
      <dgm:prSet/>
      <dgm:spPr/>
      <dgm:t>
        <a:bodyPr/>
        <a:lstStyle/>
        <a:p>
          <a:endParaRPr lang="it-IT"/>
        </a:p>
      </dgm:t>
    </dgm:pt>
    <dgm:pt modelId="{8E02F25A-FD43-40C8-B7F7-4F660BECFD4B}" type="pres">
      <dgm:prSet presAssocID="{9F33DFB3-7BFF-4BE6-96AA-14203234377F}" presName="CompostProcess" presStyleCnt="0">
        <dgm:presLayoutVars>
          <dgm:dir/>
          <dgm:resizeHandles val="exact"/>
        </dgm:presLayoutVars>
      </dgm:prSet>
      <dgm:spPr/>
    </dgm:pt>
    <dgm:pt modelId="{DA744AC1-EEF9-4714-B876-6272287EBC10}" type="pres">
      <dgm:prSet presAssocID="{9F33DFB3-7BFF-4BE6-96AA-14203234377F}" presName="arrow" presStyleLbl="bgShp" presStyleIdx="0" presStyleCnt="1"/>
      <dgm:spPr>
        <a:solidFill>
          <a:srgbClr val="FF0000"/>
        </a:solidFill>
      </dgm:spPr>
    </dgm:pt>
    <dgm:pt modelId="{F574E9F3-D30C-4EFC-B5F5-D2F8E99F2F0F}" type="pres">
      <dgm:prSet presAssocID="{9F33DFB3-7BFF-4BE6-96AA-14203234377F}" presName="linearProcess" presStyleCnt="0"/>
      <dgm:spPr/>
    </dgm:pt>
    <dgm:pt modelId="{FA49E94E-CB63-4B7E-934C-3D12A688EFD4}" type="pres">
      <dgm:prSet presAssocID="{18D4E8C2-4348-4758-9018-0AC6FD6EA157}" presName="textNode" presStyleLbl="node1" presStyleIdx="0" presStyleCnt="3">
        <dgm:presLayoutVars>
          <dgm:bulletEnabled val="1"/>
        </dgm:presLayoutVars>
      </dgm:prSet>
      <dgm:spPr/>
    </dgm:pt>
    <dgm:pt modelId="{09E164B7-5D28-456C-BBAB-1E0698239672}" type="pres">
      <dgm:prSet presAssocID="{A713B85D-2F2C-40DD-BFF4-162507CBD0E6}" presName="sibTrans" presStyleCnt="0"/>
      <dgm:spPr/>
    </dgm:pt>
    <dgm:pt modelId="{3E6C8874-7E86-4B8C-830B-8BE6028B7D14}" type="pres">
      <dgm:prSet presAssocID="{6C3699EA-F996-40CE-BAB7-5061039EC43E}" presName="textNode" presStyleLbl="node1" presStyleIdx="1" presStyleCnt="3">
        <dgm:presLayoutVars>
          <dgm:bulletEnabled val="1"/>
        </dgm:presLayoutVars>
      </dgm:prSet>
      <dgm:spPr/>
    </dgm:pt>
    <dgm:pt modelId="{41C2B706-E91B-43C3-918A-0491E5FFE4CE}" type="pres">
      <dgm:prSet presAssocID="{86CCE39B-2E93-4688-B58F-212E951519C3}" presName="sibTrans" presStyleCnt="0"/>
      <dgm:spPr/>
    </dgm:pt>
    <dgm:pt modelId="{1993B089-58BB-4CC1-81BA-14F0635F1C0B}" type="pres">
      <dgm:prSet presAssocID="{2401938F-FC7B-43C3-B1BB-2AE63A40F12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9A2AF103-0B05-412B-A5A8-6F7F1FEBB0FA}" srcId="{9F33DFB3-7BFF-4BE6-96AA-14203234377F}" destId="{18D4E8C2-4348-4758-9018-0AC6FD6EA157}" srcOrd="0" destOrd="0" parTransId="{1DACCC5C-7462-49C4-B79C-B92CEBC24B4B}" sibTransId="{A713B85D-2F2C-40DD-BFF4-162507CBD0E6}"/>
    <dgm:cxn modelId="{C438EF0B-C536-4672-974E-057E26594917}" srcId="{9F33DFB3-7BFF-4BE6-96AA-14203234377F}" destId="{6C3699EA-F996-40CE-BAB7-5061039EC43E}" srcOrd="1" destOrd="0" parTransId="{9CFABF3F-F9C9-4247-B65D-9291E79C3447}" sibTransId="{86CCE39B-2E93-4688-B58F-212E951519C3}"/>
    <dgm:cxn modelId="{C4166610-7F7C-48F0-90AA-D08CF380A0D2}" type="presOf" srcId="{18D4E8C2-4348-4758-9018-0AC6FD6EA157}" destId="{FA49E94E-CB63-4B7E-934C-3D12A688EFD4}" srcOrd="0" destOrd="0" presId="urn:microsoft.com/office/officeart/2005/8/layout/hProcess9"/>
    <dgm:cxn modelId="{984AC335-ED81-4E89-A9B9-6F4DF565E4AA}" type="presOf" srcId="{9F33DFB3-7BFF-4BE6-96AA-14203234377F}" destId="{8E02F25A-FD43-40C8-B7F7-4F660BECFD4B}" srcOrd="0" destOrd="0" presId="urn:microsoft.com/office/officeart/2005/8/layout/hProcess9"/>
    <dgm:cxn modelId="{D3C6A3CF-D3F5-4E48-A8DB-E498BFCA3FBF}" type="presOf" srcId="{2401938F-FC7B-43C3-B1BB-2AE63A40F127}" destId="{1993B089-58BB-4CC1-81BA-14F0635F1C0B}" srcOrd="0" destOrd="0" presId="urn:microsoft.com/office/officeart/2005/8/layout/hProcess9"/>
    <dgm:cxn modelId="{FA4150DD-3185-437A-81DE-8B778762D3C9}" type="presOf" srcId="{6C3699EA-F996-40CE-BAB7-5061039EC43E}" destId="{3E6C8874-7E86-4B8C-830B-8BE6028B7D14}" srcOrd="0" destOrd="0" presId="urn:microsoft.com/office/officeart/2005/8/layout/hProcess9"/>
    <dgm:cxn modelId="{B16CCBF3-4717-4172-9A8F-387AC204438B}" srcId="{9F33DFB3-7BFF-4BE6-96AA-14203234377F}" destId="{2401938F-FC7B-43C3-B1BB-2AE63A40F127}" srcOrd="2" destOrd="0" parTransId="{F092768B-81B1-48A8-9D9B-79613E2815A5}" sibTransId="{4D3C6CBA-B3F8-4427-B851-4184DB0A4C8F}"/>
    <dgm:cxn modelId="{EB9819AD-DA0C-4A25-B486-5568A07D3BEF}" type="presParOf" srcId="{8E02F25A-FD43-40C8-B7F7-4F660BECFD4B}" destId="{DA744AC1-EEF9-4714-B876-6272287EBC10}" srcOrd="0" destOrd="0" presId="urn:microsoft.com/office/officeart/2005/8/layout/hProcess9"/>
    <dgm:cxn modelId="{843ED00A-C877-4E03-8976-BF8205DABBA8}" type="presParOf" srcId="{8E02F25A-FD43-40C8-B7F7-4F660BECFD4B}" destId="{F574E9F3-D30C-4EFC-B5F5-D2F8E99F2F0F}" srcOrd="1" destOrd="0" presId="urn:microsoft.com/office/officeart/2005/8/layout/hProcess9"/>
    <dgm:cxn modelId="{D7CF5DBC-BC55-4A6C-A753-117D4636CE9E}" type="presParOf" srcId="{F574E9F3-D30C-4EFC-B5F5-D2F8E99F2F0F}" destId="{FA49E94E-CB63-4B7E-934C-3D12A688EFD4}" srcOrd="0" destOrd="0" presId="urn:microsoft.com/office/officeart/2005/8/layout/hProcess9"/>
    <dgm:cxn modelId="{C4C3A833-9920-4F8E-8C64-CABE19A4477C}" type="presParOf" srcId="{F574E9F3-D30C-4EFC-B5F5-D2F8E99F2F0F}" destId="{09E164B7-5D28-456C-BBAB-1E0698239672}" srcOrd="1" destOrd="0" presId="urn:microsoft.com/office/officeart/2005/8/layout/hProcess9"/>
    <dgm:cxn modelId="{412C800D-730F-4E6D-B2A5-1D3E036046D8}" type="presParOf" srcId="{F574E9F3-D30C-4EFC-B5F5-D2F8E99F2F0F}" destId="{3E6C8874-7E86-4B8C-830B-8BE6028B7D14}" srcOrd="2" destOrd="0" presId="urn:microsoft.com/office/officeart/2005/8/layout/hProcess9"/>
    <dgm:cxn modelId="{8680AC84-19B4-4449-B4A0-C75D4B015D80}" type="presParOf" srcId="{F574E9F3-D30C-4EFC-B5F5-D2F8E99F2F0F}" destId="{41C2B706-E91B-43C3-918A-0491E5FFE4CE}" srcOrd="3" destOrd="0" presId="urn:microsoft.com/office/officeart/2005/8/layout/hProcess9"/>
    <dgm:cxn modelId="{DCDB3500-E8CB-4DC9-936F-EB230F2AFF8D}" type="presParOf" srcId="{F574E9F3-D30C-4EFC-B5F5-D2F8E99F2F0F}" destId="{1993B089-58BB-4CC1-81BA-14F0635F1C0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2C96A63-6910-457E-B7AA-9F06AA44B18F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0D33105-BE11-4538-851A-A08E91E11155}">
      <dgm:prSet/>
      <dgm:spPr/>
      <dgm:t>
        <a:bodyPr/>
        <a:lstStyle/>
        <a:p>
          <a:r>
            <a:rPr lang="it-IT"/>
            <a:t>Orario settimanale Docenti come da contratto di servizio</a:t>
          </a:r>
        </a:p>
      </dgm:t>
    </dgm:pt>
    <dgm:pt modelId="{58039983-0794-47F2-9FFF-6E9028E30663}" type="parTrans" cxnId="{CC5E83BE-66B1-41A9-91B2-1CBEE16106CE}">
      <dgm:prSet/>
      <dgm:spPr/>
      <dgm:t>
        <a:bodyPr/>
        <a:lstStyle/>
        <a:p>
          <a:endParaRPr lang="it-IT"/>
        </a:p>
      </dgm:t>
    </dgm:pt>
    <dgm:pt modelId="{2261B8FB-CD80-4A20-B9B6-FFD2A7F39B13}" type="sibTrans" cxnId="{CC5E83BE-66B1-41A9-91B2-1CBEE16106CE}">
      <dgm:prSet/>
      <dgm:spPr/>
      <dgm:t>
        <a:bodyPr/>
        <a:lstStyle/>
        <a:p>
          <a:endParaRPr lang="it-IT"/>
        </a:p>
      </dgm:t>
    </dgm:pt>
    <dgm:pt modelId="{42C89B24-D93E-4B0A-99D7-1DC4B249D18B}">
      <dgm:prSet/>
      <dgm:spPr/>
      <dgm:t>
        <a:bodyPr/>
        <a:lstStyle/>
        <a:p>
          <a:r>
            <a:rPr lang="it-IT"/>
            <a:t>Criteri uso DDI del Collegio Docenti</a:t>
          </a:r>
        </a:p>
      </dgm:t>
    </dgm:pt>
    <dgm:pt modelId="{D9055E47-8FFC-46CD-BE12-530F9193C5DD}" type="parTrans" cxnId="{749CCE3E-0EED-4F2C-968C-0FDA926C1FE5}">
      <dgm:prSet/>
      <dgm:spPr/>
      <dgm:t>
        <a:bodyPr/>
        <a:lstStyle/>
        <a:p>
          <a:endParaRPr lang="it-IT"/>
        </a:p>
      </dgm:t>
    </dgm:pt>
    <dgm:pt modelId="{DE579EA2-4B43-4EA3-8CC2-1F5A54A16AAE}" type="sibTrans" cxnId="{749CCE3E-0EED-4F2C-968C-0FDA926C1FE5}">
      <dgm:prSet/>
      <dgm:spPr/>
      <dgm:t>
        <a:bodyPr/>
        <a:lstStyle/>
        <a:p>
          <a:endParaRPr lang="it-IT"/>
        </a:p>
      </dgm:t>
    </dgm:pt>
    <dgm:pt modelId="{F75DCF90-673B-47BB-B1B4-1EAC28B18696}">
      <dgm:prSet/>
      <dgm:spPr/>
      <dgm:t>
        <a:bodyPr/>
        <a:lstStyle/>
        <a:p>
          <a:r>
            <a:rPr lang="it-IT" dirty="0"/>
            <a:t>Orario definito dal Dirigente con quota didattica in presenza e quota oraria DDI</a:t>
          </a:r>
        </a:p>
      </dgm:t>
    </dgm:pt>
    <dgm:pt modelId="{4C9B13BF-BE52-4700-A340-DC5485A58AB7}" type="parTrans" cxnId="{BBF3BF45-B567-4260-8F2B-A783956F548B}">
      <dgm:prSet/>
      <dgm:spPr/>
      <dgm:t>
        <a:bodyPr/>
        <a:lstStyle/>
        <a:p>
          <a:endParaRPr lang="it-IT"/>
        </a:p>
      </dgm:t>
    </dgm:pt>
    <dgm:pt modelId="{CCD1618B-79E7-4629-8744-E72FAA336455}" type="sibTrans" cxnId="{BBF3BF45-B567-4260-8F2B-A783956F548B}">
      <dgm:prSet/>
      <dgm:spPr/>
      <dgm:t>
        <a:bodyPr/>
        <a:lstStyle/>
        <a:p>
          <a:endParaRPr lang="it-IT"/>
        </a:p>
      </dgm:t>
    </dgm:pt>
    <dgm:pt modelId="{1B44B02D-F85A-4784-A6C4-1C1A51B7A31A}">
      <dgm:prSet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Possibilità riduzione unità oraria di lezione</a:t>
          </a:r>
        </a:p>
      </dgm:t>
    </dgm:pt>
    <dgm:pt modelId="{31C37893-1152-4B15-BF59-05BE7A4D35B3}" type="parTrans" cxnId="{EE499DB7-102E-4FC5-A139-E71BB72896BB}">
      <dgm:prSet/>
      <dgm:spPr/>
      <dgm:t>
        <a:bodyPr/>
        <a:lstStyle/>
        <a:p>
          <a:endParaRPr lang="it-IT"/>
        </a:p>
      </dgm:t>
    </dgm:pt>
    <dgm:pt modelId="{732ABF1C-95E7-45DF-9C41-5DA6B4600D5C}" type="sibTrans" cxnId="{EE499DB7-102E-4FC5-A139-E71BB72896BB}">
      <dgm:prSet/>
      <dgm:spPr/>
      <dgm:t>
        <a:bodyPr/>
        <a:lstStyle/>
        <a:p>
          <a:endParaRPr lang="it-IT"/>
        </a:p>
      </dgm:t>
    </dgm:pt>
    <dgm:pt modelId="{8CE048D7-8FA7-4756-9379-080B3EF54101}">
      <dgm:prSet/>
      <dgm:spPr/>
      <dgm:t>
        <a:bodyPr/>
        <a:lstStyle/>
        <a:p>
          <a:r>
            <a:rPr lang="it-IT" dirty="0"/>
            <a:t>Possibilità di compattazione discipline</a:t>
          </a:r>
        </a:p>
      </dgm:t>
    </dgm:pt>
    <dgm:pt modelId="{E4516099-9B48-4E09-B5FE-27AA9F7E6B10}" type="parTrans" cxnId="{A41EAAAB-0FF9-4A4B-BD94-356BF5352354}">
      <dgm:prSet/>
      <dgm:spPr/>
      <dgm:t>
        <a:bodyPr/>
        <a:lstStyle/>
        <a:p>
          <a:endParaRPr lang="it-IT"/>
        </a:p>
      </dgm:t>
    </dgm:pt>
    <dgm:pt modelId="{CDCA0BD1-34A0-4297-92B9-DA88BA4DD14A}" type="sibTrans" cxnId="{A41EAAAB-0FF9-4A4B-BD94-356BF5352354}">
      <dgm:prSet/>
      <dgm:spPr/>
      <dgm:t>
        <a:bodyPr/>
        <a:lstStyle/>
        <a:p>
          <a:endParaRPr lang="it-IT"/>
        </a:p>
      </dgm:t>
    </dgm:pt>
    <dgm:pt modelId="{0694EB59-218F-4551-97A7-8352CABE2FBD}">
      <dgm:prSet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Possibilità flessibilità date dall’autonomia scolastica</a:t>
          </a:r>
          <a:endParaRPr lang="it-IT" dirty="0">
            <a:solidFill>
              <a:srgbClr val="FF0000"/>
            </a:solidFill>
          </a:endParaRPr>
        </a:p>
      </dgm:t>
    </dgm:pt>
    <dgm:pt modelId="{82A0FD9A-37A2-4F6F-9A49-FD1BE845A32B}" type="parTrans" cxnId="{1FA26AD2-C426-4C9D-9AAA-D0B014EBE616}">
      <dgm:prSet/>
      <dgm:spPr/>
      <dgm:t>
        <a:bodyPr/>
        <a:lstStyle/>
        <a:p>
          <a:endParaRPr lang="it-IT"/>
        </a:p>
      </dgm:t>
    </dgm:pt>
    <dgm:pt modelId="{CDCFDD6A-1DBE-4B5D-845B-EE9D98DDFBF0}" type="sibTrans" cxnId="{1FA26AD2-C426-4C9D-9AAA-D0B014EBE616}">
      <dgm:prSet/>
      <dgm:spPr/>
      <dgm:t>
        <a:bodyPr/>
        <a:lstStyle/>
        <a:p>
          <a:endParaRPr lang="it-IT"/>
        </a:p>
      </dgm:t>
    </dgm:pt>
    <dgm:pt modelId="{EBB074DC-8CE4-4CE4-84D0-3EF027B797E6}" type="pres">
      <dgm:prSet presAssocID="{52C96A63-6910-457E-B7AA-9F06AA44B18F}" presName="Name0" presStyleCnt="0">
        <dgm:presLayoutVars>
          <dgm:dir/>
          <dgm:animLvl val="lvl"/>
          <dgm:resizeHandles val="exact"/>
        </dgm:presLayoutVars>
      </dgm:prSet>
      <dgm:spPr/>
    </dgm:pt>
    <dgm:pt modelId="{D92911CD-0C1A-4BF8-A86B-AA88CEEBF310}" type="pres">
      <dgm:prSet presAssocID="{80D33105-BE11-4538-851A-A08E91E11155}" presName="linNode" presStyleCnt="0"/>
      <dgm:spPr/>
    </dgm:pt>
    <dgm:pt modelId="{AAC1D747-7D5A-4C0C-9170-5D6EA04A17B2}" type="pres">
      <dgm:prSet presAssocID="{80D33105-BE11-4538-851A-A08E91E11155}" presName="parentText" presStyleLbl="node1" presStyleIdx="0" presStyleCnt="6" custScaleX="192870">
        <dgm:presLayoutVars>
          <dgm:chMax val="1"/>
          <dgm:bulletEnabled val="1"/>
        </dgm:presLayoutVars>
      </dgm:prSet>
      <dgm:spPr/>
    </dgm:pt>
    <dgm:pt modelId="{08862527-CFD4-4221-B2CF-AA3DA8C7F70E}" type="pres">
      <dgm:prSet presAssocID="{2261B8FB-CD80-4A20-B9B6-FFD2A7F39B13}" presName="sp" presStyleCnt="0"/>
      <dgm:spPr/>
    </dgm:pt>
    <dgm:pt modelId="{220C4F19-13B6-47FE-9D6C-0E48ED7C42AD}" type="pres">
      <dgm:prSet presAssocID="{42C89B24-D93E-4B0A-99D7-1DC4B249D18B}" presName="linNode" presStyleCnt="0"/>
      <dgm:spPr/>
    </dgm:pt>
    <dgm:pt modelId="{2618EBC6-6A74-42F9-BE3F-21C822A26F6D}" type="pres">
      <dgm:prSet presAssocID="{42C89B24-D93E-4B0A-99D7-1DC4B249D18B}" presName="parentText" presStyleLbl="node1" presStyleIdx="1" presStyleCnt="6" custScaleX="192870">
        <dgm:presLayoutVars>
          <dgm:chMax val="1"/>
          <dgm:bulletEnabled val="1"/>
        </dgm:presLayoutVars>
      </dgm:prSet>
      <dgm:spPr/>
    </dgm:pt>
    <dgm:pt modelId="{9F0ACA35-95E8-40FC-B67E-F14D67281898}" type="pres">
      <dgm:prSet presAssocID="{DE579EA2-4B43-4EA3-8CC2-1F5A54A16AAE}" presName="sp" presStyleCnt="0"/>
      <dgm:spPr/>
    </dgm:pt>
    <dgm:pt modelId="{203BFB9C-C37C-4F6C-B743-0062FFC0536D}" type="pres">
      <dgm:prSet presAssocID="{F75DCF90-673B-47BB-B1B4-1EAC28B18696}" presName="linNode" presStyleCnt="0"/>
      <dgm:spPr/>
    </dgm:pt>
    <dgm:pt modelId="{954BFD35-144C-4FF0-A8F8-16B537CA0762}" type="pres">
      <dgm:prSet presAssocID="{F75DCF90-673B-47BB-B1B4-1EAC28B18696}" presName="parentText" presStyleLbl="node1" presStyleIdx="2" presStyleCnt="6" custScaleX="192870">
        <dgm:presLayoutVars>
          <dgm:chMax val="1"/>
          <dgm:bulletEnabled val="1"/>
        </dgm:presLayoutVars>
      </dgm:prSet>
      <dgm:spPr/>
    </dgm:pt>
    <dgm:pt modelId="{E886E00C-B2F1-43BA-81BE-0F2352BD8735}" type="pres">
      <dgm:prSet presAssocID="{CCD1618B-79E7-4629-8744-E72FAA336455}" presName="sp" presStyleCnt="0"/>
      <dgm:spPr/>
    </dgm:pt>
    <dgm:pt modelId="{188B1AE4-EC97-44C3-89BD-FCBD2FAD35BE}" type="pres">
      <dgm:prSet presAssocID="{1B44B02D-F85A-4784-A6C4-1C1A51B7A31A}" presName="linNode" presStyleCnt="0"/>
      <dgm:spPr/>
    </dgm:pt>
    <dgm:pt modelId="{16040C3B-2CB9-47B9-93EE-B00D8DAF40A9}" type="pres">
      <dgm:prSet presAssocID="{1B44B02D-F85A-4784-A6C4-1C1A51B7A31A}" presName="parentText" presStyleLbl="node1" presStyleIdx="3" presStyleCnt="6" custScaleX="192870">
        <dgm:presLayoutVars>
          <dgm:chMax val="1"/>
          <dgm:bulletEnabled val="1"/>
        </dgm:presLayoutVars>
      </dgm:prSet>
      <dgm:spPr/>
    </dgm:pt>
    <dgm:pt modelId="{A87FA1D4-0C3E-4BD4-ADE0-B9C36516DDDD}" type="pres">
      <dgm:prSet presAssocID="{732ABF1C-95E7-45DF-9C41-5DA6B4600D5C}" presName="sp" presStyleCnt="0"/>
      <dgm:spPr/>
    </dgm:pt>
    <dgm:pt modelId="{E32466AA-FBA6-4CE6-9575-C0D6957FC1F7}" type="pres">
      <dgm:prSet presAssocID="{8CE048D7-8FA7-4756-9379-080B3EF54101}" presName="linNode" presStyleCnt="0"/>
      <dgm:spPr/>
    </dgm:pt>
    <dgm:pt modelId="{5506E67D-7433-44F8-9958-7C58AB3D706D}" type="pres">
      <dgm:prSet presAssocID="{8CE048D7-8FA7-4756-9379-080B3EF54101}" presName="parentText" presStyleLbl="node1" presStyleIdx="4" presStyleCnt="6" custScaleX="192870">
        <dgm:presLayoutVars>
          <dgm:chMax val="1"/>
          <dgm:bulletEnabled val="1"/>
        </dgm:presLayoutVars>
      </dgm:prSet>
      <dgm:spPr/>
    </dgm:pt>
    <dgm:pt modelId="{FABF11E3-9310-47D1-A012-2816A9F73DA5}" type="pres">
      <dgm:prSet presAssocID="{CDCA0BD1-34A0-4297-92B9-DA88BA4DD14A}" presName="sp" presStyleCnt="0"/>
      <dgm:spPr/>
    </dgm:pt>
    <dgm:pt modelId="{675AE715-53B0-4DB5-A885-9E622718E85A}" type="pres">
      <dgm:prSet presAssocID="{0694EB59-218F-4551-97A7-8352CABE2FBD}" presName="linNode" presStyleCnt="0"/>
      <dgm:spPr/>
    </dgm:pt>
    <dgm:pt modelId="{C2CEA27F-EDBA-454D-8504-8D02FC531A99}" type="pres">
      <dgm:prSet presAssocID="{0694EB59-218F-4551-97A7-8352CABE2FBD}" presName="parentText" presStyleLbl="node1" presStyleIdx="5" presStyleCnt="6" custScaleX="192870">
        <dgm:presLayoutVars>
          <dgm:chMax val="1"/>
          <dgm:bulletEnabled val="1"/>
        </dgm:presLayoutVars>
      </dgm:prSet>
      <dgm:spPr/>
    </dgm:pt>
  </dgm:ptLst>
  <dgm:cxnLst>
    <dgm:cxn modelId="{24F7EA35-900F-4584-A986-FAD1A32926A3}" type="presOf" srcId="{0694EB59-218F-4551-97A7-8352CABE2FBD}" destId="{C2CEA27F-EDBA-454D-8504-8D02FC531A99}" srcOrd="0" destOrd="0" presId="urn:microsoft.com/office/officeart/2005/8/layout/vList5"/>
    <dgm:cxn modelId="{749CCE3E-0EED-4F2C-968C-0FDA926C1FE5}" srcId="{52C96A63-6910-457E-B7AA-9F06AA44B18F}" destId="{42C89B24-D93E-4B0A-99D7-1DC4B249D18B}" srcOrd="1" destOrd="0" parTransId="{D9055E47-8FFC-46CD-BE12-530F9193C5DD}" sibTransId="{DE579EA2-4B43-4EA3-8CC2-1F5A54A16AAE}"/>
    <dgm:cxn modelId="{BBF3BF45-B567-4260-8F2B-A783956F548B}" srcId="{52C96A63-6910-457E-B7AA-9F06AA44B18F}" destId="{F75DCF90-673B-47BB-B1B4-1EAC28B18696}" srcOrd="2" destOrd="0" parTransId="{4C9B13BF-BE52-4700-A340-DC5485A58AB7}" sibTransId="{CCD1618B-79E7-4629-8744-E72FAA336455}"/>
    <dgm:cxn modelId="{258ABD46-7B93-4C9B-9EA3-D836E94F8CF6}" type="presOf" srcId="{1B44B02D-F85A-4784-A6C4-1C1A51B7A31A}" destId="{16040C3B-2CB9-47B9-93EE-B00D8DAF40A9}" srcOrd="0" destOrd="0" presId="urn:microsoft.com/office/officeart/2005/8/layout/vList5"/>
    <dgm:cxn modelId="{B60DB06F-37C0-494D-AC78-4B11BEBD86D3}" type="presOf" srcId="{80D33105-BE11-4538-851A-A08E91E11155}" destId="{AAC1D747-7D5A-4C0C-9170-5D6EA04A17B2}" srcOrd="0" destOrd="0" presId="urn:microsoft.com/office/officeart/2005/8/layout/vList5"/>
    <dgm:cxn modelId="{50CFAF51-C50C-4042-9CA5-B39657293872}" type="presOf" srcId="{8CE048D7-8FA7-4756-9379-080B3EF54101}" destId="{5506E67D-7433-44F8-9958-7C58AB3D706D}" srcOrd="0" destOrd="0" presId="urn:microsoft.com/office/officeart/2005/8/layout/vList5"/>
    <dgm:cxn modelId="{A41EAAAB-0FF9-4A4B-BD94-356BF5352354}" srcId="{52C96A63-6910-457E-B7AA-9F06AA44B18F}" destId="{8CE048D7-8FA7-4756-9379-080B3EF54101}" srcOrd="4" destOrd="0" parTransId="{E4516099-9B48-4E09-B5FE-27AA9F7E6B10}" sibTransId="{CDCA0BD1-34A0-4297-92B9-DA88BA4DD14A}"/>
    <dgm:cxn modelId="{EE499DB7-102E-4FC5-A139-E71BB72896BB}" srcId="{52C96A63-6910-457E-B7AA-9F06AA44B18F}" destId="{1B44B02D-F85A-4784-A6C4-1C1A51B7A31A}" srcOrd="3" destOrd="0" parTransId="{31C37893-1152-4B15-BF59-05BE7A4D35B3}" sibTransId="{732ABF1C-95E7-45DF-9C41-5DA6B4600D5C}"/>
    <dgm:cxn modelId="{794A42B8-C316-49F7-8CC9-84A758B0E71F}" type="presOf" srcId="{F75DCF90-673B-47BB-B1B4-1EAC28B18696}" destId="{954BFD35-144C-4FF0-A8F8-16B537CA0762}" srcOrd="0" destOrd="0" presId="urn:microsoft.com/office/officeart/2005/8/layout/vList5"/>
    <dgm:cxn modelId="{CC5E83BE-66B1-41A9-91B2-1CBEE16106CE}" srcId="{52C96A63-6910-457E-B7AA-9F06AA44B18F}" destId="{80D33105-BE11-4538-851A-A08E91E11155}" srcOrd="0" destOrd="0" parTransId="{58039983-0794-47F2-9FFF-6E9028E30663}" sibTransId="{2261B8FB-CD80-4A20-B9B6-FFD2A7F39B13}"/>
    <dgm:cxn modelId="{1FA26AD2-C426-4C9D-9AAA-D0B014EBE616}" srcId="{52C96A63-6910-457E-B7AA-9F06AA44B18F}" destId="{0694EB59-218F-4551-97A7-8352CABE2FBD}" srcOrd="5" destOrd="0" parTransId="{82A0FD9A-37A2-4F6F-9A49-FD1BE845A32B}" sibTransId="{CDCFDD6A-1DBE-4B5D-845B-EE9D98DDFBF0}"/>
    <dgm:cxn modelId="{438FE5E3-D5A8-4A72-A5C0-B4B458674811}" type="presOf" srcId="{42C89B24-D93E-4B0A-99D7-1DC4B249D18B}" destId="{2618EBC6-6A74-42F9-BE3F-21C822A26F6D}" srcOrd="0" destOrd="0" presId="urn:microsoft.com/office/officeart/2005/8/layout/vList5"/>
    <dgm:cxn modelId="{0F5596ED-A765-4DFF-BEDA-3040BEA00006}" type="presOf" srcId="{52C96A63-6910-457E-B7AA-9F06AA44B18F}" destId="{EBB074DC-8CE4-4CE4-84D0-3EF027B797E6}" srcOrd="0" destOrd="0" presId="urn:microsoft.com/office/officeart/2005/8/layout/vList5"/>
    <dgm:cxn modelId="{8E5CA115-BFA0-4FFE-8F35-C57C840AA01E}" type="presParOf" srcId="{EBB074DC-8CE4-4CE4-84D0-3EF027B797E6}" destId="{D92911CD-0C1A-4BF8-A86B-AA88CEEBF310}" srcOrd="0" destOrd="0" presId="urn:microsoft.com/office/officeart/2005/8/layout/vList5"/>
    <dgm:cxn modelId="{64549129-72AC-4C4A-B0E0-8E377BC3421C}" type="presParOf" srcId="{D92911CD-0C1A-4BF8-A86B-AA88CEEBF310}" destId="{AAC1D747-7D5A-4C0C-9170-5D6EA04A17B2}" srcOrd="0" destOrd="0" presId="urn:microsoft.com/office/officeart/2005/8/layout/vList5"/>
    <dgm:cxn modelId="{31E39DAC-CE0F-4441-B121-E613803682CF}" type="presParOf" srcId="{EBB074DC-8CE4-4CE4-84D0-3EF027B797E6}" destId="{08862527-CFD4-4221-B2CF-AA3DA8C7F70E}" srcOrd="1" destOrd="0" presId="urn:microsoft.com/office/officeart/2005/8/layout/vList5"/>
    <dgm:cxn modelId="{2EE92671-0B3F-4014-B19C-5B7C4C5A6F7D}" type="presParOf" srcId="{EBB074DC-8CE4-4CE4-84D0-3EF027B797E6}" destId="{220C4F19-13B6-47FE-9D6C-0E48ED7C42AD}" srcOrd="2" destOrd="0" presId="urn:microsoft.com/office/officeart/2005/8/layout/vList5"/>
    <dgm:cxn modelId="{0A2367EC-E20B-44F8-A690-AC94CD95EFE5}" type="presParOf" srcId="{220C4F19-13B6-47FE-9D6C-0E48ED7C42AD}" destId="{2618EBC6-6A74-42F9-BE3F-21C822A26F6D}" srcOrd="0" destOrd="0" presId="urn:microsoft.com/office/officeart/2005/8/layout/vList5"/>
    <dgm:cxn modelId="{662B9B7D-DE4A-496D-AC76-E1A06C984FB6}" type="presParOf" srcId="{EBB074DC-8CE4-4CE4-84D0-3EF027B797E6}" destId="{9F0ACA35-95E8-40FC-B67E-F14D67281898}" srcOrd="3" destOrd="0" presId="urn:microsoft.com/office/officeart/2005/8/layout/vList5"/>
    <dgm:cxn modelId="{5C92DFFE-62B8-47A8-94E1-8FE66FB1F758}" type="presParOf" srcId="{EBB074DC-8CE4-4CE4-84D0-3EF027B797E6}" destId="{203BFB9C-C37C-4F6C-B743-0062FFC0536D}" srcOrd="4" destOrd="0" presId="urn:microsoft.com/office/officeart/2005/8/layout/vList5"/>
    <dgm:cxn modelId="{36049931-6608-40B9-96CF-61DFC45262D6}" type="presParOf" srcId="{203BFB9C-C37C-4F6C-B743-0062FFC0536D}" destId="{954BFD35-144C-4FF0-A8F8-16B537CA0762}" srcOrd="0" destOrd="0" presId="urn:microsoft.com/office/officeart/2005/8/layout/vList5"/>
    <dgm:cxn modelId="{CCBAA0C4-82D8-4032-ADEE-2448A2F7B162}" type="presParOf" srcId="{EBB074DC-8CE4-4CE4-84D0-3EF027B797E6}" destId="{E886E00C-B2F1-43BA-81BE-0F2352BD8735}" srcOrd="5" destOrd="0" presId="urn:microsoft.com/office/officeart/2005/8/layout/vList5"/>
    <dgm:cxn modelId="{3E865694-B135-4F74-80D8-9D45E6428253}" type="presParOf" srcId="{EBB074DC-8CE4-4CE4-84D0-3EF027B797E6}" destId="{188B1AE4-EC97-44C3-89BD-FCBD2FAD35BE}" srcOrd="6" destOrd="0" presId="urn:microsoft.com/office/officeart/2005/8/layout/vList5"/>
    <dgm:cxn modelId="{9CB67007-3F10-41AF-8F5C-0F9F8B9696A5}" type="presParOf" srcId="{188B1AE4-EC97-44C3-89BD-FCBD2FAD35BE}" destId="{16040C3B-2CB9-47B9-93EE-B00D8DAF40A9}" srcOrd="0" destOrd="0" presId="urn:microsoft.com/office/officeart/2005/8/layout/vList5"/>
    <dgm:cxn modelId="{A4C620E9-344F-4943-BE53-5413B573B41C}" type="presParOf" srcId="{EBB074DC-8CE4-4CE4-84D0-3EF027B797E6}" destId="{A87FA1D4-0C3E-4BD4-ADE0-B9C36516DDDD}" srcOrd="7" destOrd="0" presId="urn:microsoft.com/office/officeart/2005/8/layout/vList5"/>
    <dgm:cxn modelId="{35510B41-0180-4637-A1D5-2EABE9388061}" type="presParOf" srcId="{EBB074DC-8CE4-4CE4-84D0-3EF027B797E6}" destId="{E32466AA-FBA6-4CE6-9575-C0D6957FC1F7}" srcOrd="8" destOrd="0" presId="urn:microsoft.com/office/officeart/2005/8/layout/vList5"/>
    <dgm:cxn modelId="{4C723F45-0FF6-4175-A384-75ADA1646F25}" type="presParOf" srcId="{E32466AA-FBA6-4CE6-9575-C0D6957FC1F7}" destId="{5506E67D-7433-44F8-9958-7C58AB3D706D}" srcOrd="0" destOrd="0" presId="urn:microsoft.com/office/officeart/2005/8/layout/vList5"/>
    <dgm:cxn modelId="{7C3BE909-F3C3-4DDC-89B2-2D9E695B37B8}" type="presParOf" srcId="{EBB074DC-8CE4-4CE4-84D0-3EF027B797E6}" destId="{FABF11E3-9310-47D1-A012-2816A9F73DA5}" srcOrd="9" destOrd="0" presId="urn:microsoft.com/office/officeart/2005/8/layout/vList5"/>
    <dgm:cxn modelId="{446676DC-7784-457F-868C-84BAA70FCA98}" type="presParOf" srcId="{EBB074DC-8CE4-4CE4-84D0-3EF027B797E6}" destId="{675AE715-53B0-4DB5-A885-9E622718E85A}" srcOrd="10" destOrd="0" presId="urn:microsoft.com/office/officeart/2005/8/layout/vList5"/>
    <dgm:cxn modelId="{59951E6D-68E8-449B-96DB-8A61068808A3}" type="presParOf" srcId="{675AE715-53B0-4DB5-A885-9E622718E85A}" destId="{C2CEA27F-EDBA-454D-8504-8D02FC531A9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706E546-2BF5-466F-91B1-885AEFD5F89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C56FAF40-22DA-4F1E-A630-DA41805D1E42}">
      <dgm:prSet/>
      <dgm:spPr/>
      <dgm:t>
        <a:bodyPr/>
        <a:lstStyle/>
        <a:p>
          <a:r>
            <a:rPr lang="it-IT" dirty="0"/>
            <a:t>norme di comportamento di ogni componente </a:t>
          </a:r>
          <a:r>
            <a:rPr lang="it-IT" b="1" dirty="0"/>
            <a:t>durante le connessioni a distanza </a:t>
          </a:r>
          <a:r>
            <a:rPr lang="it-IT" dirty="0"/>
            <a:t>(rispetto dell’altro, condivisione di documenti e informazioni in modo adeguato, pertinente e limitato rispetto alle finalità, tutela dei dati personali e sensibili)</a:t>
          </a:r>
        </a:p>
      </dgm:t>
    </dgm:pt>
    <dgm:pt modelId="{4ADE2337-3875-4555-A9E9-B1A24667BD71}" type="parTrans" cxnId="{8F1B3A2D-E53C-4079-8389-C1A4B8A5CFC3}">
      <dgm:prSet/>
      <dgm:spPr/>
      <dgm:t>
        <a:bodyPr/>
        <a:lstStyle/>
        <a:p>
          <a:endParaRPr lang="it-IT"/>
        </a:p>
      </dgm:t>
    </dgm:pt>
    <dgm:pt modelId="{3DA405CB-61AB-483E-8CE1-1B319C4D5009}" type="sibTrans" cxnId="{8F1B3A2D-E53C-4079-8389-C1A4B8A5CFC3}">
      <dgm:prSet/>
      <dgm:spPr/>
      <dgm:t>
        <a:bodyPr/>
        <a:lstStyle/>
        <a:p>
          <a:endParaRPr lang="it-IT"/>
        </a:p>
      </dgm:t>
    </dgm:pt>
    <dgm:pt modelId="{7E2AF85C-D97A-411E-B0F8-6C4645D465BB}">
      <dgm:prSet/>
      <dgm:spPr/>
      <dgm:t>
        <a:bodyPr/>
        <a:lstStyle/>
        <a:p>
          <a:r>
            <a:rPr lang="it-IT" b="1" dirty="0"/>
            <a:t>modalità di svolgimento di: colloqui con la famiglia, Organi Collegiali, assemblea degli studenti e ogni altra riunione</a:t>
          </a:r>
          <a:endParaRPr lang="it-IT" dirty="0"/>
        </a:p>
      </dgm:t>
    </dgm:pt>
    <dgm:pt modelId="{1B1F4F58-4D7C-471E-8BE8-5796FD715590}" type="parTrans" cxnId="{4E734D69-2BFB-4763-8C01-A1E7112C0BBB}">
      <dgm:prSet/>
      <dgm:spPr/>
      <dgm:t>
        <a:bodyPr/>
        <a:lstStyle/>
        <a:p>
          <a:endParaRPr lang="it-IT"/>
        </a:p>
      </dgm:t>
    </dgm:pt>
    <dgm:pt modelId="{53D91858-BBAA-46FF-82D0-2DB7B5788793}" type="sibTrans" cxnId="{4E734D69-2BFB-4763-8C01-A1E7112C0BBB}">
      <dgm:prSet/>
      <dgm:spPr/>
      <dgm:t>
        <a:bodyPr/>
        <a:lstStyle/>
        <a:p>
          <a:endParaRPr lang="it-IT"/>
        </a:p>
      </dgm:t>
    </dgm:pt>
    <dgm:pt modelId="{32922DE7-6AE3-4DF5-AEA6-6445E42D833B}">
      <dgm:prSet/>
      <dgm:spPr/>
      <dgm:t>
        <a:bodyPr/>
        <a:lstStyle/>
        <a:p>
          <a:r>
            <a:rPr lang="it-IT" dirty="0"/>
            <a:t>regole di disciplina adatte alla DDI per studenti e studentesse e relative sanzioni per comportamenti scorretti</a:t>
          </a:r>
        </a:p>
      </dgm:t>
    </dgm:pt>
    <dgm:pt modelId="{BBAC17D2-74DF-4341-83C2-3AFE5CC0ACD5}" type="parTrans" cxnId="{DCDD48CB-2D16-4045-8776-E883CFBE7E08}">
      <dgm:prSet/>
      <dgm:spPr/>
      <dgm:t>
        <a:bodyPr/>
        <a:lstStyle/>
        <a:p>
          <a:endParaRPr lang="it-IT"/>
        </a:p>
      </dgm:t>
    </dgm:pt>
    <dgm:pt modelId="{81365015-9021-44AB-9F28-301731A36B61}" type="sibTrans" cxnId="{DCDD48CB-2D16-4045-8776-E883CFBE7E08}">
      <dgm:prSet/>
      <dgm:spPr/>
      <dgm:t>
        <a:bodyPr/>
        <a:lstStyle/>
        <a:p>
          <a:endParaRPr lang="it-IT"/>
        </a:p>
      </dgm:t>
    </dgm:pt>
    <dgm:pt modelId="{AF2EFD30-47B6-478B-A805-8C9F90B5096F}">
      <dgm:prSet/>
      <dgm:spPr/>
      <dgm:t>
        <a:bodyPr/>
        <a:lstStyle/>
        <a:p>
          <a:r>
            <a:rPr lang="it-IT"/>
            <a:t>appendice al </a:t>
          </a:r>
          <a:r>
            <a:rPr lang="it-IT" b="1"/>
            <a:t>patto di corresponsabilità educativa </a:t>
          </a:r>
          <a:r>
            <a:rPr lang="it-IT"/>
            <a:t>per descrivere i reciproci impegni in merito alla DDI</a:t>
          </a:r>
        </a:p>
      </dgm:t>
    </dgm:pt>
    <dgm:pt modelId="{51FB5B45-515C-44A3-985C-8C3121C59161}" type="parTrans" cxnId="{2DA2196F-D8C1-4CE4-B400-EE0E873B5DF0}">
      <dgm:prSet/>
      <dgm:spPr/>
      <dgm:t>
        <a:bodyPr/>
        <a:lstStyle/>
        <a:p>
          <a:endParaRPr lang="it-IT"/>
        </a:p>
      </dgm:t>
    </dgm:pt>
    <dgm:pt modelId="{64AC6BDA-339D-4C6C-AF5F-63859542B861}" type="sibTrans" cxnId="{2DA2196F-D8C1-4CE4-B400-EE0E873B5DF0}">
      <dgm:prSet/>
      <dgm:spPr/>
      <dgm:t>
        <a:bodyPr/>
        <a:lstStyle/>
        <a:p>
          <a:endParaRPr lang="it-IT"/>
        </a:p>
      </dgm:t>
    </dgm:pt>
    <dgm:pt modelId="{112AB76B-2339-4737-8878-049076A15659}">
      <dgm:prSet/>
      <dgm:spPr/>
      <dgm:t>
        <a:bodyPr/>
        <a:lstStyle/>
        <a:p>
          <a:r>
            <a:rPr lang="it-IT" b="1"/>
            <a:t>Formare gli alunni sui rischi della rete e sul cyberbullismo</a:t>
          </a:r>
          <a:endParaRPr lang="it-IT"/>
        </a:p>
      </dgm:t>
    </dgm:pt>
    <dgm:pt modelId="{C4606655-4B3E-4AD2-915D-C0DDE1FC02CB}" type="parTrans" cxnId="{B3701D05-163B-4A83-BB5B-50DBAA0932B4}">
      <dgm:prSet/>
      <dgm:spPr/>
      <dgm:t>
        <a:bodyPr/>
        <a:lstStyle/>
        <a:p>
          <a:endParaRPr lang="it-IT"/>
        </a:p>
      </dgm:t>
    </dgm:pt>
    <dgm:pt modelId="{BB5E8791-43B7-4568-AF6B-B0DDEA6A8BE6}" type="sibTrans" cxnId="{B3701D05-163B-4A83-BB5B-50DBAA0932B4}">
      <dgm:prSet/>
      <dgm:spPr/>
      <dgm:t>
        <a:bodyPr/>
        <a:lstStyle/>
        <a:p>
          <a:endParaRPr lang="it-IT"/>
        </a:p>
      </dgm:t>
    </dgm:pt>
    <dgm:pt modelId="{ACE9A6B9-AB89-47CA-A309-1D9620A71A33}" type="pres">
      <dgm:prSet presAssocID="{D706E546-2BF5-466F-91B1-885AEFD5F890}" presName="linear" presStyleCnt="0">
        <dgm:presLayoutVars>
          <dgm:animLvl val="lvl"/>
          <dgm:resizeHandles val="exact"/>
        </dgm:presLayoutVars>
      </dgm:prSet>
      <dgm:spPr/>
    </dgm:pt>
    <dgm:pt modelId="{EE48C1ED-EBFD-429B-9470-B28A7058D37F}" type="pres">
      <dgm:prSet presAssocID="{C56FAF40-22DA-4F1E-A630-DA41805D1E4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43C234C-C7A8-436B-9DB1-F3293B60D30D}" type="pres">
      <dgm:prSet presAssocID="{3DA405CB-61AB-483E-8CE1-1B319C4D5009}" presName="spacer" presStyleCnt="0"/>
      <dgm:spPr/>
    </dgm:pt>
    <dgm:pt modelId="{5C5B949B-5730-4CBF-BAA3-B3E03FE5C481}" type="pres">
      <dgm:prSet presAssocID="{7E2AF85C-D97A-411E-B0F8-6C4645D465BB}" presName="parentText" presStyleLbl="node1" presStyleIdx="1" presStyleCnt="5" custLinFactNeighborX="146" custLinFactNeighborY="27067">
        <dgm:presLayoutVars>
          <dgm:chMax val="0"/>
          <dgm:bulletEnabled val="1"/>
        </dgm:presLayoutVars>
      </dgm:prSet>
      <dgm:spPr/>
    </dgm:pt>
    <dgm:pt modelId="{7F9E79BC-6BFC-4645-A511-649E07B03A55}" type="pres">
      <dgm:prSet presAssocID="{53D91858-BBAA-46FF-82D0-2DB7B5788793}" presName="spacer" presStyleCnt="0"/>
      <dgm:spPr/>
    </dgm:pt>
    <dgm:pt modelId="{247816F9-4EFD-4CCF-B35D-FD00A613DFA0}" type="pres">
      <dgm:prSet presAssocID="{32922DE7-6AE3-4DF5-AEA6-6445E42D833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A42B487-53EC-4406-8BEC-216B66EB1117}" type="pres">
      <dgm:prSet presAssocID="{81365015-9021-44AB-9F28-301731A36B61}" presName="spacer" presStyleCnt="0"/>
      <dgm:spPr/>
    </dgm:pt>
    <dgm:pt modelId="{597FBFCA-DE72-4E7C-94A5-84FECD4DE6E6}" type="pres">
      <dgm:prSet presAssocID="{AF2EFD30-47B6-478B-A805-8C9F90B5096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AC7ECBC-49AF-4DC0-9FA4-324CED2CD955}" type="pres">
      <dgm:prSet presAssocID="{64AC6BDA-339D-4C6C-AF5F-63859542B861}" presName="spacer" presStyleCnt="0"/>
      <dgm:spPr/>
    </dgm:pt>
    <dgm:pt modelId="{26E772FD-FDD3-424B-B570-F60A6221AB71}" type="pres">
      <dgm:prSet presAssocID="{112AB76B-2339-4737-8878-049076A1565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3701D05-163B-4A83-BB5B-50DBAA0932B4}" srcId="{D706E546-2BF5-466F-91B1-885AEFD5F890}" destId="{112AB76B-2339-4737-8878-049076A15659}" srcOrd="4" destOrd="0" parTransId="{C4606655-4B3E-4AD2-915D-C0DDE1FC02CB}" sibTransId="{BB5E8791-43B7-4568-AF6B-B0DDEA6A8BE6}"/>
    <dgm:cxn modelId="{8F1B3A2D-E53C-4079-8389-C1A4B8A5CFC3}" srcId="{D706E546-2BF5-466F-91B1-885AEFD5F890}" destId="{C56FAF40-22DA-4F1E-A630-DA41805D1E42}" srcOrd="0" destOrd="0" parTransId="{4ADE2337-3875-4555-A9E9-B1A24667BD71}" sibTransId="{3DA405CB-61AB-483E-8CE1-1B319C4D5009}"/>
    <dgm:cxn modelId="{E683F43A-2CEC-4A0D-B1CD-56270FDA87B7}" type="presOf" srcId="{AF2EFD30-47B6-478B-A805-8C9F90B5096F}" destId="{597FBFCA-DE72-4E7C-94A5-84FECD4DE6E6}" srcOrd="0" destOrd="0" presId="urn:microsoft.com/office/officeart/2005/8/layout/vList2"/>
    <dgm:cxn modelId="{4E734D69-2BFB-4763-8C01-A1E7112C0BBB}" srcId="{D706E546-2BF5-466F-91B1-885AEFD5F890}" destId="{7E2AF85C-D97A-411E-B0F8-6C4645D465BB}" srcOrd="1" destOrd="0" parTransId="{1B1F4F58-4D7C-471E-8BE8-5796FD715590}" sibTransId="{53D91858-BBAA-46FF-82D0-2DB7B5788793}"/>
    <dgm:cxn modelId="{7AD8194C-8E90-4C45-B525-E8690E603322}" type="presOf" srcId="{7E2AF85C-D97A-411E-B0F8-6C4645D465BB}" destId="{5C5B949B-5730-4CBF-BAA3-B3E03FE5C481}" srcOrd="0" destOrd="0" presId="urn:microsoft.com/office/officeart/2005/8/layout/vList2"/>
    <dgm:cxn modelId="{1CA67B4E-B407-4575-A24C-83EC242F7B9F}" type="presOf" srcId="{32922DE7-6AE3-4DF5-AEA6-6445E42D833B}" destId="{247816F9-4EFD-4CCF-B35D-FD00A613DFA0}" srcOrd="0" destOrd="0" presId="urn:microsoft.com/office/officeart/2005/8/layout/vList2"/>
    <dgm:cxn modelId="{2DA2196F-D8C1-4CE4-B400-EE0E873B5DF0}" srcId="{D706E546-2BF5-466F-91B1-885AEFD5F890}" destId="{AF2EFD30-47B6-478B-A805-8C9F90B5096F}" srcOrd="3" destOrd="0" parTransId="{51FB5B45-515C-44A3-985C-8C3121C59161}" sibTransId="{64AC6BDA-339D-4C6C-AF5F-63859542B861}"/>
    <dgm:cxn modelId="{F3F7D952-4DC3-4E85-88E7-03858C311352}" type="presOf" srcId="{112AB76B-2339-4737-8878-049076A15659}" destId="{26E772FD-FDD3-424B-B570-F60A6221AB71}" srcOrd="0" destOrd="0" presId="urn:microsoft.com/office/officeart/2005/8/layout/vList2"/>
    <dgm:cxn modelId="{B915EEB5-442E-45F7-BCD4-76EAAADF93A9}" type="presOf" srcId="{C56FAF40-22DA-4F1E-A630-DA41805D1E42}" destId="{EE48C1ED-EBFD-429B-9470-B28A7058D37F}" srcOrd="0" destOrd="0" presId="urn:microsoft.com/office/officeart/2005/8/layout/vList2"/>
    <dgm:cxn modelId="{DCDD48CB-2D16-4045-8776-E883CFBE7E08}" srcId="{D706E546-2BF5-466F-91B1-885AEFD5F890}" destId="{32922DE7-6AE3-4DF5-AEA6-6445E42D833B}" srcOrd="2" destOrd="0" parTransId="{BBAC17D2-74DF-4341-83C2-3AFE5CC0ACD5}" sibTransId="{81365015-9021-44AB-9F28-301731A36B61}"/>
    <dgm:cxn modelId="{259DEFCF-F188-4175-9B7D-465F9F1801E7}" type="presOf" srcId="{D706E546-2BF5-466F-91B1-885AEFD5F890}" destId="{ACE9A6B9-AB89-47CA-A309-1D9620A71A33}" srcOrd="0" destOrd="0" presId="urn:microsoft.com/office/officeart/2005/8/layout/vList2"/>
    <dgm:cxn modelId="{634CDB7C-5A10-4F47-AFEC-4A4F80ABB8F3}" type="presParOf" srcId="{ACE9A6B9-AB89-47CA-A309-1D9620A71A33}" destId="{EE48C1ED-EBFD-429B-9470-B28A7058D37F}" srcOrd="0" destOrd="0" presId="urn:microsoft.com/office/officeart/2005/8/layout/vList2"/>
    <dgm:cxn modelId="{995310A1-F7B2-43CF-A019-C8723B799EC0}" type="presParOf" srcId="{ACE9A6B9-AB89-47CA-A309-1D9620A71A33}" destId="{943C234C-C7A8-436B-9DB1-F3293B60D30D}" srcOrd="1" destOrd="0" presId="urn:microsoft.com/office/officeart/2005/8/layout/vList2"/>
    <dgm:cxn modelId="{6890BE90-6CDF-476B-BCCD-1194CEF576EC}" type="presParOf" srcId="{ACE9A6B9-AB89-47CA-A309-1D9620A71A33}" destId="{5C5B949B-5730-4CBF-BAA3-B3E03FE5C481}" srcOrd="2" destOrd="0" presId="urn:microsoft.com/office/officeart/2005/8/layout/vList2"/>
    <dgm:cxn modelId="{BCA43776-4D56-488E-8E1F-2C1733D733E2}" type="presParOf" srcId="{ACE9A6B9-AB89-47CA-A309-1D9620A71A33}" destId="{7F9E79BC-6BFC-4645-A511-649E07B03A55}" srcOrd="3" destOrd="0" presId="urn:microsoft.com/office/officeart/2005/8/layout/vList2"/>
    <dgm:cxn modelId="{6EE5DC5D-0593-48FF-8ECA-91550771C16D}" type="presParOf" srcId="{ACE9A6B9-AB89-47CA-A309-1D9620A71A33}" destId="{247816F9-4EFD-4CCF-B35D-FD00A613DFA0}" srcOrd="4" destOrd="0" presId="urn:microsoft.com/office/officeart/2005/8/layout/vList2"/>
    <dgm:cxn modelId="{CD0AFDCE-543A-4501-9C2A-F9B7B3A6EAC3}" type="presParOf" srcId="{ACE9A6B9-AB89-47CA-A309-1D9620A71A33}" destId="{8A42B487-53EC-4406-8BEC-216B66EB1117}" srcOrd="5" destOrd="0" presId="urn:microsoft.com/office/officeart/2005/8/layout/vList2"/>
    <dgm:cxn modelId="{F953894F-5193-4C3A-A67A-A50EF8FA0D50}" type="presParOf" srcId="{ACE9A6B9-AB89-47CA-A309-1D9620A71A33}" destId="{597FBFCA-DE72-4E7C-94A5-84FECD4DE6E6}" srcOrd="6" destOrd="0" presId="urn:microsoft.com/office/officeart/2005/8/layout/vList2"/>
    <dgm:cxn modelId="{21564133-3F25-4B28-9C09-338D7B49A122}" type="presParOf" srcId="{ACE9A6B9-AB89-47CA-A309-1D9620A71A33}" destId="{6AC7ECBC-49AF-4DC0-9FA4-324CED2CD955}" srcOrd="7" destOrd="0" presId="urn:microsoft.com/office/officeart/2005/8/layout/vList2"/>
    <dgm:cxn modelId="{1B483A11-1BBC-4C34-A9FB-85152856CAFF}" type="presParOf" srcId="{ACE9A6B9-AB89-47CA-A309-1D9620A71A33}" destId="{26E772FD-FDD3-424B-B570-F60A6221AB7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4A9B2D1-E80D-4469-AB48-3C6AB6D48D8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76190720-EA87-4C70-8667-18C566AF5E7D}">
      <dgm:prSet/>
      <dgm:spPr/>
      <dgm:t>
        <a:bodyPr/>
        <a:lstStyle/>
        <a:p>
          <a:r>
            <a:rPr lang="it-IT"/>
            <a:t>Si sta predisponendo un nuovo documento con le relative indicazioni</a:t>
          </a:r>
        </a:p>
      </dgm:t>
    </dgm:pt>
    <dgm:pt modelId="{4D3DF058-36C7-49AB-A363-0C0B2E0F8304}" type="parTrans" cxnId="{46313F90-BC93-42E6-A002-0D4C9D8B16EB}">
      <dgm:prSet/>
      <dgm:spPr/>
      <dgm:t>
        <a:bodyPr/>
        <a:lstStyle/>
        <a:p>
          <a:endParaRPr lang="it-IT"/>
        </a:p>
      </dgm:t>
    </dgm:pt>
    <dgm:pt modelId="{1B13F976-151E-48AE-BCBE-F482DD2BD421}" type="sibTrans" cxnId="{46313F90-BC93-42E6-A002-0D4C9D8B16EB}">
      <dgm:prSet/>
      <dgm:spPr/>
      <dgm:t>
        <a:bodyPr/>
        <a:lstStyle/>
        <a:p>
          <a:endParaRPr lang="it-IT"/>
        </a:p>
      </dgm:t>
    </dgm:pt>
    <dgm:pt modelId="{4FF95492-D803-4F59-9251-322C30C71B33}" type="pres">
      <dgm:prSet presAssocID="{64A9B2D1-E80D-4469-AB48-3C6AB6D48D8D}" presName="linear" presStyleCnt="0">
        <dgm:presLayoutVars>
          <dgm:animLvl val="lvl"/>
          <dgm:resizeHandles val="exact"/>
        </dgm:presLayoutVars>
      </dgm:prSet>
      <dgm:spPr/>
    </dgm:pt>
    <dgm:pt modelId="{85C9CDE3-A881-4E52-847D-052D3A2DAC2A}" type="pres">
      <dgm:prSet presAssocID="{76190720-EA87-4C70-8667-18C566AF5E7D}" presName="parentText" presStyleLbl="node1" presStyleIdx="0" presStyleCnt="1" custLinFactNeighborX="3656" custLinFactNeighborY="-572">
        <dgm:presLayoutVars>
          <dgm:chMax val="0"/>
          <dgm:bulletEnabled val="1"/>
        </dgm:presLayoutVars>
      </dgm:prSet>
      <dgm:spPr/>
    </dgm:pt>
  </dgm:ptLst>
  <dgm:cxnLst>
    <dgm:cxn modelId="{7AC12A5E-F234-4923-A458-3CD0D3128867}" type="presOf" srcId="{76190720-EA87-4C70-8667-18C566AF5E7D}" destId="{85C9CDE3-A881-4E52-847D-052D3A2DAC2A}" srcOrd="0" destOrd="0" presId="urn:microsoft.com/office/officeart/2005/8/layout/vList2"/>
    <dgm:cxn modelId="{46313F90-BC93-42E6-A002-0D4C9D8B16EB}" srcId="{64A9B2D1-E80D-4469-AB48-3C6AB6D48D8D}" destId="{76190720-EA87-4C70-8667-18C566AF5E7D}" srcOrd="0" destOrd="0" parTransId="{4D3DF058-36C7-49AB-A363-0C0B2E0F8304}" sibTransId="{1B13F976-151E-48AE-BCBE-F482DD2BD421}"/>
    <dgm:cxn modelId="{F25628AC-6BC7-4CFC-A0E4-98BC55FE352C}" type="presOf" srcId="{64A9B2D1-E80D-4469-AB48-3C6AB6D48D8D}" destId="{4FF95492-D803-4F59-9251-322C30C71B33}" srcOrd="0" destOrd="0" presId="urn:microsoft.com/office/officeart/2005/8/layout/vList2"/>
    <dgm:cxn modelId="{339FB90F-2D3F-45DB-91DF-5EEF530908EB}" type="presParOf" srcId="{4FF95492-D803-4F59-9251-322C30C71B33}" destId="{85C9CDE3-A881-4E52-847D-052D3A2DAC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817C172-5D44-4648-B120-58227C9DB58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EA3E642-9348-41C2-B10F-4862D87E4A0F}">
      <dgm:prSet custT="1"/>
      <dgm:spPr/>
      <dgm:t>
        <a:bodyPr/>
        <a:lstStyle/>
        <a:p>
          <a:r>
            <a:rPr lang="it-IT" sz="1600" dirty="0"/>
            <a:t>1. informatica, con priorità alla formazione sulle piattaforme in uso da parte dell’istituzione scolastica; </a:t>
          </a:r>
        </a:p>
      </dgm:t>
    </dgm:pt>
    <dgm:pt modelId="{EB0E89A8-4A87-40D4-B829-B2B2D3149AC7}" type="parTrans" cxnId="{ECC93855-3C65-4A1C-A002-A0E456F44006}">
      <dgm:prSet/>
      <dgm:spPr/>
      <dgm:t>
        <a:bodyPr/>
        <a:lstStyle/>
        <a:p>
          <a:endParaRPr lang="it-IT"/>
        </a:p>
      </dgm:t>
    </dgm:pt>
    <dgm:pt modelId="{821FD781-EC77-48BF-ABED-CC622A8DA36A}" type="sibTrans" cxnId="{ECC93855-3C65-4A1C-A002-A0E456F44006}">
      <dgm:prSet/>
      <dgm:spPr/>
      <dgm:t>
        <a:bodyPr/>
        <a:lstStyle/>
        <a:p>
          <a:endParaRPr lang="it-IT"/>
        </a:p>
      </dgm:t>
    </dgm:pt>
    <dgm:pt modelId="{EA25835B-A568-42A1-97AA-6A45EEC3E53E}">
      <dgm:prSet custT="1"/>
      <dgm:spPr/>
      <dgm:t>
        <a:bodyPr/>
        <a:lstStyle/>
        <a:p>
          <a:r>
            <a:rPr lang="it-IT" sz="1600" dirty="0"/>
            <a:t>2. metodologie innovative di insegnamento e ricadute sui processi di apprendimento (didattica breve, apprendimento cooperativo, </a:t>
          </a:r>
          <a:r>
            <a:rPr lang="it-IT" sz="1600" dirty="0" err="1"/>
            <a:t>flipped</a:t>
          </a:r>
          <a:r>
            <a:rPr lang="it-IT" sz="1600" dirty="0"/>
            <a:t> </a:t>
          </a:r>
          <a:r>
            <a:rPr lang="it-IT" sz="1600" dirty="0" err="1"/>
            <a:t>classroom</a:t>
          </a:r>
          <a:r>
            <a:rPr lang="it-IT" sz="1600" dirty="0"/>
            <a:t>, </a:t>
          </a:r>
          <a:r>
            <a:rPr lang="it-IT" sz="1600" dirty="0" err="1"/>
            <a:t>debate</a:t>
          </a:r>
          <a:r>
            <a:rPr lang="it-IT" sz="1600" dirty="0"/>
            <a:t>, project </a:t>
          </a:r>
          <a:r>
            <a:rPr lang="it-IT" sz="1600" dirty="0" err="1"/>
            <a:t>based</a:t>
          </a:r>
          <a:r>
            <a:rPr lang="it-IT" sz="1600" dirty="0"/>
            <a:t> learning);  modelli inclusivi per la didattica digitale integrata e per la didattica interdisciplinare;  gestione della classe e della dimensione emotiva degli alunni; </a:t>
          </a:r>
        </a:p>
      </dgm:t>
    </dgm:pt>
    <dgm:pt modelId="{C7E6E895-B86A-4785-81C0-7CF73FF81318}" type="parTrans" cxnId="{2CCBB6B4-2D0C-4403-ABB8-09F07B90A76E}">
      <dgm:prSet/>
      <dgm:spPr/>
      <dgm:t>
        <a:bodyPr/>
        <a:lstStyle/>
        <a:p>
          <a:endParaRPr lang="it-IT"/>
        </a:p>
      </dgm:t>
    </dgm:pt>
    <dgm:pt modelId="{E1FDBE08-88D1-499B-8B7C-E66B2EE1A133}" type="sibTrans" cxnId="{2CCBB6B4-2D0C-4403-ABB8-09F07B90A76E}">
      <dgm:prSet/>
      <dgm:spPr/>
      <dgm:t>
        <a:bodyPr/>
        <a:lstStyle/>
        <a:p>
          <a:endParaRPr lang="it-IT"/>
        </a:p>
      </dgm:t>
    </dgm:pt>
    <dgm:pt modelId="{D8B7768D-953A-4FDB-8324-9A6DB7005D16}">
      <dgm:prSet/>
      <dgm:spPr/>
      <dgm:t>
        <a:bodyPr/>
        <a:lstStyle/>
        <a:p>
          <a:r>
            <a:rPr lang="it-IT"/>
            <a:t>3. privacy, salute e sicurezza sul lavoro nella didattica digitale integrata;</a:t>
          </a:r>
        </a:p>
      </dgm:t>
    </dgm:pt>
    <dgm:pt modelId="{BA2A4676-02CE-4442-8933-F0329B93556C}" type="parTrans" cxnId="{FCC59FA8-9FF3-4509-871C-BFBA3B92F501}">
      <dgm:prSet/>
      <dgm:spPr/>
      <dgm:t>
        <a:bodyPr/>
        <a:lstStyle/>
        <a:p>
          <a:endParaRPr lang="it-IT"/>
        </a:p>
      </dgm:t>
    </dgm:pt>
    <dgm:pt modelId="{721312A8-A918-4BEC-8957-465094B227B8}" type="sibTrans" cxnId="{FCC59FA8-9FF3-4509-871C-BFBA3B92F501}">
      <dgm:prSet/>
      <dgm:spPr/>
      <dgm:t>
        <a:bodyPr/>
        <a:lstStyle/>
        <a:p>
          <a:endParaRPr lang="it-IT"/>
        </a:p>
      </dgm:t>
    </dgm:pt>
    <dgm:pt modelId="{265CFBFE-7582-4366-9394-C38E4103A9D1}">
      <dgm:prSet/>
      <dgm:spPr/>
      <dgm:t>
        <a:bodyPr/>
        <a:lstStyle/>
        <a:p>
          <a:r>
            <a:rPr lang="it-IT"/>
            <a:t>4. formazione specifica sulle misure e sui comportamenti da assumere per la tutela della salute personale e della collettività in relazione all’emergenza sanitaria</a:t>
          </a:r>
        </a:p>
      </dgm:t>
    </dgm:pt>
    <dgm:pt modelId="{0D358D3F-DBAE-4E6D-82C8-555E5CE18FE9}" type="parTrans" cxnId="{3DD5C920-5537-47D6-A43E-4556C79BC189}">
      <dgm:prSet/>
      <dgm:spPr/>
      <dgm:t>
        <a:bodyPr/>
        <a:lstStyle/>
        <a:p>
          <a:endParaRPr lang="it-IT"/>
        </a:p>
      </dgm:t>
    </dgm:pt>
    <dgm:pt modelId="{189D70E3-4E39-4F6D-ABEC-532123B6B291}" type="sibTrans" cxnId="{3DD5C920-5537-47D6-A43E-4556C79BC189}">
      <dgm:prSet/>
      <dgm:spPr/>
      <dgm:t>
        <a:bodyPr/>
        <a:lstStyle/>
        <a:p>
          <a:endParaRPr lang="it-IT"/>
        </a:p>
      </dgm:t>
    </dgm:pt>
    <dgm:pt modelId="{B9A2D254-373C-4555-A503-A2EC529B93E4}" type="pres">
      <dgm:prSet presAssocID="{9817C172-5D44-4648-B120-58227C9DB582}" presName="linear" presStyleCnt="0">
        <dgm:presLayoutVars>
          <dgm:animLvl val="lvl"/>
          <dgm:resizeHandles val="exact"/>
        </dgm:presLayoutVars>
      </dgm:prSet>
      <dgm:spPr/>
    </dgm:pt>
    <dgm:pt modelId="{E7ACD256-5902-4B67-AB8D-A87FA18F4A8D}" type="pres">
      <dgm:prSet presAssocID="{8EA3E642-9348-41C2-B10F-4862D87E4A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5EBD985-CD67-46B9-80B3-9E8B443B8DCA}" type="pres">
      <dgm:prSet presAssocID="{821FD781-EC77-48BF-ABED-CC622A8DA36A}" presName="spacer" presStyleCnt="0"/>
      <dgm:spPr/>
    </dgm:pt>
    <dgm:pt modelId="{159B3183-066B-41D0-AD29-9DDCD9A3229B}" type="pres">
      <dgm:prSet presAssocID="{EA25835B-A568-42A1-97AA-6A45EEC3E53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F7B07AF-A526-43AC-8089-23EB4FCC7461}" type="pres">
      <dgm:prSet presAssocID="{E1FDBE08-88D1-499B-8B7C-E66B2EE1A133}" presName="spacer" presStyleCnt="0"/>
      <dgm:spPr/>
    </dgm:pt>
    <dgm:pt modelId="{1026374D-E656-43AD-8121-C1DD597C7B5E}" type="pres">
      <dgm:prSet presAssocID="{D8B7768D-953A-4FDB-8324-9A6DB7005D16}" presName="parentText" presStyleLbl="node1" presStyleIdx="2" presStyleCnt="4" custScaleY="69492">
        <dgm:presLayoutVars>
          <dgm:chMax val="0"/>
          <dgm:bulletEnabled val="1"/>
        </dgm:presLayoutVars>
      </dgm:prSet>
      <dgm:spPr/>
    </dgm:pt>
    <dgm:pt modelId="{7D1E2315-E042-4E2F-94A6-CE07EB6AF408}" type="pres">
      <dgm:prSet presAssocID="{721312A8-A918-4BEC-8957-465094B227B8}" presName="spacer" presStyleCnt="0"/>
      <dgm:spPr/>
    </dgm:pt>
    <dgm:pt modelId="{CC3F7BFD-2593-4F23-AF0A-0E5E700D1FE5}" type="pres">
      <dgm:prSet presAssocID="{265CFBFE-7582-4366-9394-C38E4103A9D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DD5C920-5537-47D6-A43E-4556C79BC189}" srcId="{9817C172-5D44-4648-B120-58227C9DB582}" destId="{265CFBFE-7582-4366-9394-C38E4103A9D1}" srcOrd="3" destOrd="0" parTransId="{0D358D3F-DBAE-4E6D-82C8-555E5CE18FE9}" sibTransId="{189D70E3-4E39-4F6D-ABEC-532123B6B291}"/>
    <dgm:cxn modelId="{CCAFDC3A-E427-4215-8190-10AA06EF8BEF}" type="presOf" srcId="{8EA3E642-9348-41C2-B10F-4862D87E4A0F}" destId="{E7ACD256-5902-4B67-AB8D-A87FA18F4A8D}" srcOrd="0" destOrd="0" presId="urn:microsoft.com/office/officeart/2005/8/layout/vList2"/>
    <dgm:cxn modelId="{8027EF65-6FF1-4CFE-974F-A7A1705524AB}" type="presOf" srcId="{265CFBFE-7582-4366-9394-C38E4103A9D1}" destId="{CC3F7BFD-2593-4F23-AF0A-0E5E700D1FE5}" srcOrd="0" destOrd="0" presId="urn:microsoft.com/office/officeart/2005/8/layout/vList2"/>
    <dgm:cxn modelId="{ECC93855-3C65-4A1C-A002-A0E456F44006}" srcId="{9817C172-5D44-4648-B120-58227C9DB582}" destId="{8EA3E642-9348-41C2-B10F-4862D87E4A0F}" srcOrd="0" destOrd="0" parTransId="{EB0E89A8-4A87-40D4-B829-B2B2D3149AC7}" sibTransId="{821FD781-EC77-48BF-ABED-CC622A8DA36A}"/>
    <dgm:cxn modelId="{3B0CB58F-5B7A-470A-9441-89DA3888EE30}" type="presOf" srcId="{EA25835B-A568-42A1-97AA-6A45EEC3E53E}" destId="{159B3183-066B-41D0-AD29-9DDCD9A3229B}" srcOrd="0" destOrd="0" presId="urn:microsoft.com/office/officeart/2005/8/layout/vList2"/>
    <dgm:cxn modelId="{FCC59FA8-9FF3-4509-871C-BFBA3B92F501}" srcId="{9817C172-5D44-4648-B120-58227C9DB582}" destId="{D8B7768D-953A-4FDB-8324-9A6DB7005D16}" srcOrd="2" destOrd="0" parTransId="{BA2A4676-02CE-4442-8933-F0329B93556C}" sibTransId="{721312A8-A918-4BEC-8957-465094B227B8}"/>
    <dgm:cxn modelId="{2CCBB6B4-2D0C-4403-ABB8-09F07B90A76E}" srcId="{9817C172-5D44-4648-B120-58227C9DB582}" destId="{EA25835B-A568-42A1-97AA-6A45EEC3E53E}" srcOrd="1" destOrd="0" parTransId="{C7E6E895-B86A-4785-81C0-7CF73FF81318}" sibTransId="{E1FDBE08-88D1-499B-8B7C-E66B2EE1A133}"/>
    <dgm:cxn modelId="{D978A8BE-5037-4F07-96B4-CA354B1DAB01}" type="presOf" srcId="{D8B7768D-953A-4FDB-8324-9A6DB7005D16}" destId="{1026374D-E656-43AD-8121-C1DD597C7B5E}" srcOrd="0" destOrd="0" presId="urn:microsoft.com/office/officeart/2005/8/layout/vList2"/>
    <dgm:cxn modelId="{D50995DC-2924-4AF8-AF5A-86B789DAF173}" type="presOf" srcId="{9817C172-5D44-4648-B120-58227C9DB582}" destId="{B9A2D254-373C-4555-A503-A2EC529B93E4}" srcOrd="0" destOrd="0" presId="urn:microsoft.com/office/officeart/2005/8/layout/vList2"/>
    <dgm:cxn modelId="{BD4E057C-B151-42DB-92B8-2AAE4B8BD9F1}" type="presParOf" srcId="{B9A2D254-373C-4555-A503-A2EC529B93E4}" destId="{E7ACD256-5902-4B67-AB8D-A87FA18F4A8D}" srcOrd="0" destOrd="0" presId="urn:microsoft.com/office/officeart/2005/8/layout/vList2"/>
    <dgm:cxn modelId="{3C6EAF40-2EA8-4810-86A1-83019E9FE959}" type="presParOf" srcId="{B9A2D254-373C-4555-A503-A2EC529B93E4}" destId="{25EBD985-CD67-46B9-80B3-9E8B443B8DCA}" srcOrd="1" destOrd="0" presId="urn:microsoft.com/office/officeart/2005/8/layout/vList2"/>
    <dgm:cxn modelId="{935D7D1A-C067-4DC4-9598-F4180269F324}" type="presParOf" srcId="{B9A2D254-373C-4555-A503-A2EC529B93E4}" destId="{159B3183-066B-41D0-AD29-9DDCD9A3229B}" srcOrd="2" destOrd="0" presId="urn:microsoft.com/office/officeart/2005/8/layout/vList2"/>
    <dgm:cxn modelId="{4D06CD7B-0611-4F70-AB71-8F08082BE7A8}" type="presParOf" srcId="{B9A2D254-373C-4555-A503-A2EC529B93E4}" destId="{FF7B07AF-A526-43AC-8089-23EB4FCC7461}" srcOrd="3" destOrd="0" presId="urn:microsoft.com/office/officeart/2005/8/layout/vList2"/>
    <dgm:cxn modelId="{892FF18E-B90F-4048-BCD4-259E643A8751}" type="presParOf" srcId="{B9A2D254-373C-4555-A503-A2EC529B93E4}" destId="{1026374D-E656-43AD-8121-C1DD597C7B5E}" srcOrd="4" destOrd="0" presId="urn:microsoft.com/office/officeart/2005/8/layout/vList2"/>
    <dgm:cxn modelId="{CE95E5A7-F4CA-4E5A-919E-F10752B7EC75}" type="presParOf" srcId="{B9A2D254-373C-4555-A503-A2EC529B93E4}" destId="{7D1E2315-E042-4E2F-94A6-CE07EB6AF408}" srcOrd="5" destOrd="0" presId="urn:microsoft.com/office/officeart/2005/8/layout/vList2"/>
    <dgm:cxn modelId="{217A85D5-6ED5-4CBC-8D6A-2B7776081329}" type="presParOf" srcId="{B9A2D254-373C-4555-A503-A2EC529B93E4}" destId="{CC3F7BFD-2593-4F23-AF0A-0E5E700D1FE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7977BA-50BA-4886-9AF2-2A40E9A6A00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CFC28FC-F8F0-4BA0-8E44-66049099CE31}">
      <dgm:prSet/>
      <dgm:spPr/>
      <dgm:t>
        <a:bodyPr/>
        <a:lstStyle/>
        <a:p>
          <a:r>
            <a:rPr lang="it-IT" dirty="0"/>
            <a:t>verifica necessità di dotazioni tecnologiche e connettività della scuola e degli studenti</a:t>
          </a:r>
        </a:p>
      </dgm:t>
    </dgm:pt>
    <dgm:pt modelId="{A732AD4C-B935-4FA4-B9AD-4AF7D5CFBAA2}" type="parTrans" cxnId="{BC94DBAF-00AC-44D3-9461-B24DA04852DF}">
      <dgm:prSet/>
      <dgm:spPr/>
      <dgm:t>
        <a:bodyPr/>
        <a:lstStyle/>
        <a:p>
          <a:endParaRPr lang="it-IT"/>
        </a:p>
      </dgm:t>
    </dgm:pt>
    <dgm:pt modelId="{2C83B394-7D3D-47A1-807B-406D6D7D0714}" type="sibTrans" cxnId="{BC94DBAF-00AC-44D3-9461-B24DA04852DF}">
      <dgm:prSet/>
      <dgm:spPr/>
      <dgm:t>
        <a:bodyPr/>
        <a:lstStyle/>
        <a:p>
          <a:endParaRPr lang="it-IT"/>
        </a:p>
      </dgm:t>
    </dgm:pt>
    <dgm:pt modelId="{F3690F2A-F38D-4FCE-871B-C8CCF095E565}">
      <dgm:prSet/>
      <dgm:spPr/>
      <dgm:t>
        <a:bodyPr/>
        <a:lstStyle/>
        <a:p>
          <a:r>
            <a:rPr lang="it-IT"/>
            <a:t>deliberazione in CdI dei criteri per l’assegnazione in comodato d’uso a studenti ed eventualmente docenti a tempo determinato</a:t>
          </a:r>
        </a:p>
      </dgm:t>
    </dgm:pt>
    <dgm:pt modelId="{3AB688DD-466C-4B78-9592-B7B36D3F8E59}" type="parTrans" cxnId="{4BAD9207-F4CA-42C9-8B0F-3CACD30AEE00}">
      <dgm:prSet/>
      <dgm:spPr/>
      <dgm:t>
        <a:bodyPr/>
        <a:lstStyle/>
        <a:p>
          <a:endParaRPr lang="it-IT"/>
        </a:p>
      </dgm:t>
    </dgm:pt>
    <dgm:pt modelId="{7DC6C2EC-4BCE-4E73-8EDF-B46E81C3DDC4}" type="sibTrans" cxnId="{4BAD9207-F4CA-42C9-8B0F-3CACD30AEE00}">
      <dgm:prSet/>
      <dgm:spPr/>
      <dgm:t>
        <a:bodyPr/>
        <a:lstStyle/>
        <a:p>
          <a:endParaRPr lang="it-IT"/>
        </a:p>
      </dgm:t>
    </dgm:pt>
    <dgm:pt modelId="{CD53769B-6183-487D-B5CD-C68FC4FB4A52}">
      <dgm:prSet/>
      <dgm:spPr/>
      <dgm:t>
        <a:bodyPr/>
        <a:lstStyle/>
        <a:p>
          <a:r>
            <a:rPr lang="it-IT" dirty="0"/>
            <a:t>possibilità di acquisto strumentazioni e </a:t>
          </a:r>
          <a:r>
            <a:rPr lang="it-IT" dirty="0" err="1"/>
            <a:t>sim</a:t>
          </a:r>
          <a:r>
            <a:rPr lang="it-IT" dirty="0"/>
            <a:t> dati</a:t>
          </a:r>
        </a:p>
      </dgm:t>
    </dgm:pt>
    <dgm:pt modelId="{947E257A-514C-40B0-A47A-A7C341B491D4}" type="parTrans" cxnId="{00A153A1-F220-4D7A-820B-3D1A3EACEFFF}">
      <dgm:prSet/>
      <dgm:spPr/>
      <dgm:t>
        <a:bodyPr/>
        <a:lstStyle/>
        <a:p>
          <a:endParaRPr lang="it-IT"/>
        </a:p>
      </dgm:t>
    </dgm:pt>
    <dgm:pt modelId="{15673F2C-010C-4EC3-BB53-CA91477934CE}" type="sibTrans" cxnId="{00A153A1-F220-4D7A-820B-3D1A3EACEFFF}">
      <dgm:prSet/>
      <dgm:spPr/>
      <dgm:t>
        <a:bodyPr/>
        <a:lstStyle/>
        <a:p>
          <a:endParaRPr lang="it-IT"/>
        </a:p>
      </dgm:t>
    </dgm:pt>
    <dgm:pt modelId="{98F3A4A6-EB1F-4D8D-A630-815DC3EE2181}" type="pres">
      <dgm:prSet presAssocID="{0C7977BA-50BA-4886-9AF2-2A40E9A6A00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FFC6945-2E55-4490-943E-80E84A6A7AF3}" type="pres">
      <dgm:prSet presAssocID="{1CFC28FC-F8F0-4BA0-8E44-66049099CE31}" presName="circle1" presStyleLbl="node1" presStyleIdx="0" presStyleCnt="3"/>
      <dgm:spPr/>
    </dgm:pt>
    <dgm:pt modelId="{C1EB1894-945C-4242-B988-86060D0CE601}" type="pres">
      <dgm:prSet presAssocID="{1CFC28FC-F8F0-4BA0-8E44-66049099CE31}" presName="space" presStyleCnt="0"/>
      <dgm:spPr/>
    </dgm:pt>
    <dgm:pt modelId="{BC07E815-0E2F-4CA8-9032-C4F3606A7F75}" type="pres">
      <dgm:prSet presAssocID="{1CFC28FC-F8F0-4BA0-8E44-66049099CE31}" presName="rect1" presStyleLbl="alignAcc1" presStyleIdx="0" presStyleCnt="3"/>
      <dgm:spPr/>
    </dgm:pt>
    <dgm:pt modelId="{A5751802-63BE-4C8E-9A04-226298FE16AB}" type="pres">
      <dgm:prSet presAssocID="{F3690F2A-F38D-4FCE-871B-C8CCF095E565}" presName="vertSpace2" presStyleLbl="node1" presStyleIdx="0" presStyleCnt="3"/>
      <dgm:spPr/>
    </dgm:pt>
    <dgm:pt modelId="{C5E4060C-CE4F-4748-9EB6-AFDD04B88B9E}" type="pres">
      <dgm:prSet presAssocID="{F3690F2A-F38D-4FCE-871B-C8CCF095E565}" presName="circle2" presStyleLbl="node1" presStyleIdx="1" presStyleCnt="3"/>
      <dgm:spPr/>
    </dgm:pt>
    <dgm:pt modelId="{78F526AB-7827-46A2-8408-E41160B0D4E3}" type="pres">
      <dgm:prSet presAssocID="{F3690F2A-F38D-4FCE-871B-C8CCF095E565}" presName="rect2" presStyleLbl="alignAcc1" presStyleIdx="1" presStyleCnt="3"/>
      <dgm:spPr/>
    </dgm:pt>
    <dgm:pt modelId="{AD70362B-FB0C-4C4F-906C-7982BBC78F08}" type="pres">
      <dgm:prSet presAssocID="{CD53769B-6183-487D-B5CD-C68FC4FB4A52}" presName="vertSpace3" presStyleLbl="node1" presStyleIdx="1" presStyleCnt="3"/>
      <dgm:spPr/>
    </dgm:pt>
    <dgm:pt modelId="{F7658F4E-736F-45BA-9B15-4FD2C719DBE3}" type="pres">
      <dgm:prSet presAssocID="{CD53769B-6183-487D-B5CD-C68FC4FB4A52}" presName="circle3" presStyleLbl="node1" presStyleIdx="2" presStyleCnt="3"/>
      <dgm:spPr/>
    </dgm:pt>
    <dgm:pt modelId="{5063E0D8-E298-486C-9A39-A5D0C1AD625D}" type="pres">
      <dgm:prSet presAssocID="{CD53769B-6183-487D-B5CD-C68FC4FB4A52}" presName="rect3" presStyleLbl="alignAcc1" presStyleIdx="2" presStyleCnt="3"/>
      <dgm:spPr/>
    </dgm:pt>
    <dgm:pt modelId="{4BACD184-DE8A-4760-BA0F-8E4090247C10}" type="pres">
      <dgm:prSet presAssocID="{1CFC28FC-F8F0-4BA0-8E44-66049099CE31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0C4FFDF8-47A1-4062-848D-BA1E269710DA}" type="pres">
      <dgm:prSet presAssocID="{F3690F2A-F38D-4FCE-871B-C8CCF095E565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E79A27D4-29CA-4DB5-9D81-0A17E215E44C}" type="pres">
      <dgm:prSet presAssocID="{CD53769B-6183-487D-B5CD-C68FC4FB4A52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4BAD9207-F4CA-42C9-8B0F-3CACD30AEE00}" srcId="{0C7977BA-50BA-4886-9AF2-2A40E9A6A004}" destId="{F3690F2A-F38D-4FCE-871B-C8CCF095E565}" srcOrd="1" destOrd="0" parTransId="{3AB688DD-466C-4B78-9592-B7B36D3F8E59}" sibTransId="{7DC6C2EC-4BCE-4E73-8EDF-B46E81C3DDC4}"/>
    <dgm:cxn modelId="{E021710A-0068-4949-8EA9-8B94FEA7FBCD}" type="presOf" srcId="{0C7977BA-50BA-4886-9AF2-2A40E9A6A004}" destId="{98F3A4A6-EB1F-4D8D-A630-815DC3EE2181}" srcOrd="0" destOrd="0" presId="urn:microsoft.com/office/officeart/2005/8/layout/target3"/>
    <dgm:cxn modelId="{EB6E102C-E0AA-42E2-84BB-1E4D8806AF96}" type="presOf" srcId="{1CFC28FC-F8F0-4BA0-8E44-66049099CE31}" destId="{BC07E815-0E2F-4CA8-9032-C4F3606A7F75}" srcOrd="0" destOrd="0" presId="urn:microsoft.com/office/officeart/2005/8/layout/target3"/>
    <dgm:cxn modelId="{B1B05D45-DC39-41B0-A5FA-2896FF4D2CE4}" type="presOf" srcId="{CD53769B-6183-487D-B5CD-C68FC4FB4A52}" destId="{E79A27D4-29CA-4DB5-9D81-0A17E215E44C}" srcOrd="1" destOrd="0" presId="urn:microsoft.com/office/officeart/2005/8/layout/target3"/>
    <dgm:cxn modelId="{FB5A0A9C-BFF6-4ED4-B0D7-936280168E87}" type="presOf" srcId="{F3690F2A-F38D-4FCE-871B-C8CCF095E565}" destId="{0C4FFDF8-47A1-4062-848D-BA1E269710DA}" srcOrd="1" destOrd="0" presId="urn:microsoft.com/office/officeart/2005/8/layout/target3"/>
    <dgm:cxn modelId="{00A153A1-F220-4D7A-820B-3D1A3EACEFFF}" srcId="{0C7977BA-50BA-4886-9AF2-2A40E9A6A004}" destId="{CD53769B-6183-487D-B5CD-C68FC4FB4A52}" srcOrd="2" destOrd="0" parTransId="{947E257A-514C-40B0-A47A-A7C341B491D4}" sibTransId="{15673F2C-010C-4EC3-BB53-CA91477934CE}"/>
    <dgm:cxn modelId="{BC94DBAF-00AC-44D3-9461-B24DA04852DF}" srcId="{0C7977BA-50BA-4886-9AF2-2A40E9A6A004}" destId="{1CFC28FC-F8F0-4BA0-8E44-66049099CE31}" srcOrd="0" destOrd="0" parTransId="{A732AD4C-B935-4FA4-B9AD-4AF7D5CFBAA2}" sibTransId="{2C83B394-7D3D-47A1-807B-406D6D7D0714}"/>
    <dgm:cxn modelId="{C81A18D7-BC9F-4C73-8A7C-DE538EF6ED6A}" type="presOf" srcId="{1CFC28FC-F8F0-4BA0-8E44-66049099CE31}" destId="{4BACD184-DE8A-4760-BA0F-8E4090247C10}" srcOrd="1" destOrd="0" presId="urn:microsoft.com/office/officeart/2005/8/layout/target3"/>
    <dgm:cxn modelId="{B2350FF1-2635-4B9E-9ED6-D3C5A7792D02}" type="presOf" srcId="{F3690F2A-F38D-4FCE-871B-C8CCF095E565}" destId="{78F526AB-7827-46A2-8408-E41160B0D4E3}" srcOrd="0" destOrd="0" presId="urn:microsoft.com/office/officeart/2005/8/layout/target3"/>
    <dgm:cxn modelId="{243031FF-FC75-49FE-9916-F351960C2B2A}" type="presOf" srcId="{CD53769B-6183-487D-B5CD-C68FC4FB4A52}" destId="{5063E0D8-E298-486C-9A39-A5D0C1AD625D}" srcOrd="0" destOrd="0" presId="urn:microsoft.com/office/officeart/2005/8/layout/target3"/>
    <dgm:cxn modelId="{915CF3DF-DFA6-4C62-A88E-5C59403F7201}" type="presParOf" srcId="{98F3A4A6-EB1F-4D8D-A630-815DC3EE2181}" destId="{DFFC6945-2E55-4490-943E-80E84A6A7AF3}" srcOrd="0" destOrd="0" presId="urn:microsoft.com/office/officeart/2005/8/layout/target3"/>
    <dgm:cxn modelId="{80F64528-BB97-4397-B9DF-8B0A7CDDB5D9}" type="presParOf" srcId="{98F3A4A6-EB1F-4D8D-A630-815DC3EE2181}" destId="{C1EB1894-945C-4242-B988-86060D0CE601}" srcOrd="1" destOrd="0" presId="urn:microsoft.com/office/officeart/2005/8/layout/target3"/>
    <dgm:cxn modelId="{33E83176-E0A8-4EB0-B466-F52BE166EEDD}" type="presParOf" srcId="{98F3A4A6-EB1F-4D8D-A630-815DC3EE2181}" destId="{BC07E815-0E2F-4CA8-9032-C4F3606A7F75}" srcOrd="2" destOrd="0" presId="urn:microsoft.com/office/officeart/2005/8/layout/target3"/>
    <dgm:cxn modelId="{9CDBD413-5BBC-4A27-9FAC-9069A0DFEF05}" type="presParOf" srcId="{98F3A4A6-EB1F-4D8D-A630-815DC3EE2181}" destId="{A5751802-63BE-4C8E-9A04-226298FE16AB}" srcOrd="3" destOrd="0" presId="urn:microsoft.com/office/officeart/2005/8/layout/target3"/>
    <dgm:cxn modelId="{7E9DFAFC-3261-4595-B37F-1AD274FE2372}" type="presParOf" srcId="{98F3A4A6-EB1F-4D8D-A630-815DC3EE2181}" destId="{C5E4060C-CE4F-4748-9EB6-AFDD04B88B9E}" srcOrd="4" destOrd="0" presId="urn:microsoft.com/office/officeart/2005/8/layout/target3"/>
    <dgm:cxn modelId="{FC0065AB-5F56-430D-A746-49C979FE41FF}" type="presParOf" srcId="{98F3A4A6-EB1F-4D8D-A630-815DC3EE2181}" destId="{78F526AB-7827-46A2-8408-E41160B0D4E3}" srcOrd="5" destOrd="0" presId="urn:microsoft.com/office/officeart/2005/8/layout/target3"/>
    <dgm:cxn modelId="{2B93BEA7-F018-45C1-8EDA-E9FBA5025516}" type="presParOf" srcId="{98F3A4A6-EB1F-4D8D-A630-815DC3EE2181}" destId="{AD70362B-FB0C-4C4F-906C-7982BBC78F08}" srcOrd="6" destOrd="0" presId="urn:microsoft.com/office/officeart/2005/8/layout/target3"/>
    <dgm:cxn modelId="{5EBF036E-0AAA-4D1C-9099-F6904EE877C5}" type="presParOf" srcId="{98F3A4A6-EB1F-4D8D-A630-815DC3EE2181}" destId="{F7658F4E-736F-45BA-9B15-4FD2C719DBE3}" srcOrd="7" destOrd="0" presId="urn:microsoft.com/office/officeart/2005/8/layout/target3"/>
    <dgm:cxn modelId="{178DC04A-D936-47A0-B9A7-EDDC068007B8}" type="presParOf" srcId="{98F3A4A6-EB1F-4D8D-A630-815DC3EE2181}" destId="{5063E0D8-E298-486C-9A39-A5D0C1AD625D}" srcOrd="8" destOrd="0" presId="urn:microsoft.com/office/officeart/2005/8/layout/target3"/>
    <dgm:cxn modelId="{9AE344A9-BB30-44D4-92B8-7926225B0226}" type="presParOf" srcId="{98F3A4A6-EB1F-4D8D-A630-815DC3EE2181}" destId="{4BACD184-DE8A-4760-BA0F-8E4090247C10}" srcOrd="9" destOrd="0" presId="urn:microsoft.com/office/officeart/2005/8/layout/target3"/>
    <dgm:cxn modelId="{B0796A43-CB45-4B1B-846E-FCA7BBB933CB}" type="presParOf" srcId="{98F3A4A6-EB1F-4D8D-A630-815DC3EE2181}" destId="{0C4FFDF8-47A1-4062-848D-BA1E269710DA}" srcOrd="10" destOrd="0" presId="urn:microsoft.com/office/officeart/2005/8/layout/target3"/>
    <dgm:cxn modelId="{22F85602-5BD7-4984-93F2-1BA15A48AF03}" type="presParOf" srcId="{98F3A4A6-EB1F-4D8D-A630-815DC3EE2181}" destId="{E79A27D4-29CA-4DB5-9D81-0A17E215E44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A208B8-BEDC-49C2-B7A1-41EB4BCBF1B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9EA06B7-D4EF-44A0-B9ED-119A0B674DB0}">
      <dgm:prSet custT="1"/>
      <dgm:spPr/>
      <dgm:t>
        <a:bodyPr/>
        <a:lstStyle/>
        <a:p>
          <a:r>
            <a:rPr lang="it-IT" sz="1800" dirty="0">
              <a:solidFill>
                <a:srgbClr val="FF0000"/>
              </a:solidFill>
            </a:rPr>
            <a:t>Il Collegio Docenti </a:t>
          </a:r>
          <a:r>
            <a:rPr lang="it-IT" sz="1800" dirty="0"/>
            <a:t>definisce modalità e criteri di erogazione della DDI e delinea la cornice metodologica e pedagogica a cui i singoli docenti devono riferirsi </a:t>
          </a:r>
        </a:p>
      </dgm:t>
    </dgm:pt>
    <dgm:pt modelId="{216EC16B-66D3-4393-A47B-95BA515F069B}" type="parTrans" cxnId="{CCB00712-228C-40EE-8CB4-E6AD70779E34}">
      <dgm:prSet/>
      <dgm:spPr/>
      <dgm:t>
        <a:bodyPr/>
        <a:lstStyle/>
        <a:p>
          <a:endParaRPr lang="it-IT"/>
        </a:p>
      </dgm:t>
    </dgm:pt>
    <dgm:pt modelId="{ED67CC1F-A438-4C18-97A8-954302A30E2C}" type="sibTrans" cxnId="{CCB00712-228C-40EE-8CB4-E6AD70779E34}">
      <dgm:prSet/>
      <dgm:spPr/>
      <dgm:t>
        <a:bodyPr/>
        <a:lstStyle/>
        <a:p>
          <a:endParaRPr lang="it-IT"/>
        </a:p>
      </dgm:t>
    </dgm:pt>
    <dgm:pt modelId="{CB24179D-8815-4248-8DF5-C0BB425CCBDC}">
      <dgm:prSet custT="1"/>
      <dgm:spPr/>
      <dgm:t>
        <a:bodyPr/>
        <a:lstStyle/>
        <a:p>
          <a:r>
            <a:rPr lang="it-IT" sz="1800" dirty="0"/>
            <a:t>I </a:t>
          </a:r>
          <a:r>
            <a:rPr lang="it-IT" sz="1800" dirty="0">
              <a:solidFill>
                <a:srgbClr val="FF0000"/>
              </a:solidFill>
            </a:rPr>
            <a:t>docenti della classe </a:t>
          </a:r>
          <a:r>
            <a:rPr lang="it-IT" sz="1800" dirty="0"/>
            <a:t>rimodulano la progettazione disciplinare individuando i contenuti essenziali, i nodi interdisciplinari, gli apporti all’apprendimento attesi dai contesti non formali esterni e digitali </a:t>
          </a:r>
        </a:p>
      </dgm:t>
    </dgm:pt>
    <dgm:pt modelId="{7350C490-82C4-4F94-BE03-7B0E92A7FFDF}" type="parTrans" cxnId="{2C0B6889-AD72-4768-9F37-158D5EB9144B}">
      <dgm:prSet/>
      <dgm:spPr/>
      <dgm:t>
        <a:bodyPr/>
        <a:lstStyle/>
        <a:p>
          <a:endParaRPr lang="it-IT"/>
        </a:p>
      </dgm:t>
    </dgm:pt>
    <dgm:pt modelId="{6FC3B6E0-1D8E-4B2D-99CD-F56A1EC40C0C}" type="sibTrans" cxnId="{2C0B6889-AD72-4768-9F37-158D5EB9144B}">
      <dgm:prSet/>
      <dgm:spPr/>
      <dgm:t>
        <a:bodyPr/>
        <a:lstStyle/>
        <a:p>
          <a:endParaRPr lang="it-IT"/>
        </a:p>
      </dgm:t>
    </dgm:pt>
    <dgm:pt modelId="{56A4AFDB-95F8-4EFB-B7F4-CF3970773C35}">
      <dgm:prSet custT="1"/>
      <dgm:spPr/>
      <dgm:t>
        <a:bodyPr/>
        <a:lstStyle/>
        <a:p>
          <a:r>
            <a:rPr lang="it-IT" sz="1800" dirty="0"/>
            <a:t>I </a:t>
          </a:r>
          <a:r>
            <a:rPr lang="it-IT" sz="1800" dirty="0">
              <a:solidFill>
                <a:srgbClr val="FF0000"/>
              </a:solidFill>
            </a:rPr>
            <a:t>docenti di sostegno </a:t>
          </a:r>
          <a:r>
            <a:rPr lang="it-IT" sz="1800" dirty="0"/>
            <a:t>favoriscono interazione dell’alunno con disabilità con i compagni in presenza o in DDI, con gli altri docenti, lavorano con l’alunno in piccolo gruppo quotidianamente, concorrono alla stesura delle unità di apprendimento, predispongono materiale personalizzato</a:t>
          </a:r>
        </a:p>
      </dgm:t>
    </dgm:pt>
    <dgm:pt modelId="{EED6EC42-9849-4941-819D-C85BE70CA10B}" type="parTrans" cxnId="{ACAA6260-442D-4DA9-A13F-FA2ED3F6B927}">
      <dgm:prSet/>
      <dgm:spPr/>
      <dgm:t>
        <a:bodyPr/>
        <a:lstStyle/>
        <a:p>
          <a:endParaRPr lang="it-IT"/>
        </a:p>
      </dgm:t>
    </dgm:pt>
    <dgm:pt modelId="{1783DBB9-873C-4E07-A18C-B6852610091A}" type="sibTrans" cxnId="{ACAA6260-442D-4DA9-A13F-FA2ED3F6B927}">
      <dgm:prSet/>
      <dgm:spPr/>
      <dgm:t>
        <a:bodyPr/>
        <a:lstStyle/>
        <a:p>
          <a:endParaRPr lang="it-IT"/>
        </a:p>
      </dgm:t>
    </dgm:pt>
    <dgm:pt modelId="{9D3DB97B-7EE2-4436-B734-ECB030EFF4AC}">
      <dgm:prSet custT="1"/>
      <dgm:spPr/>
      <dgm:t>
        <a:bodyPr/>
        <a:lstStyle/>
        <a:p>
          <a:r>
            <a:rPr lang="it-IT" sz="1800" dirty="0">
              <a:solidFill>
                <a:srgbClr val="FF0000"/>
              </a:solidFill>
            </a:rPr>
            <a:t>Gli studenti </a:t>
          </a:r>
          <a:r>
            <a:rPr lang="it-IT" sz="1800" dirty="0"/>
            <a:t>devono essere al centro dei processi di insegnamento-apprendimento, sviluppando autonomia e responsabilità</a:t>
          </a:r>
        </a:p>
      </dgm:t>
    </dgm:pt>
    <dgm:pt modelId="{F4E30DEC-69BB-4CF3-9B83-464130407AD6}" type="parTrans" cxnId="{41006248-5FFB-4646-800F-E75F1ADA6562}">
      <dgm:prSet/>
      <dgm:spPr/>
      <dgm:t>
        <a:bodyPr/>
        <a:lstStyle/>
        <a:p>
          <a:endParaRPr lang="it-IT"/>
        </a:p>
      </dgm:t>
    </dgm:pt>
    <dgm:pt modelId="{0B31E04D-51F8-4EA9-988B-28534C370A4A}" type="sibTrans" cxnId="{41006248-5FFB-4646-800F-E75F1ADA6562}">
      <dgm:prSet/>
      <dgm:spPr/>
      <dgm:t>
        <a:bodyPr/>
        <a:lstStyle/>
        <a:p>
          <a:endParaRPr lang="it-IT"/>
        </a:p>
      </dgm:t>
    </dgm:pt>
    <dgm:pt modelId="{E9EA7805-4C69-404A-85E2-C1E3EAB2C96B}" type="pres">
      <dgm:prSet presAssocID="{15A208B8-BEDC-49C2-B7A1-41EB4BCBF1B9}" presName="linear" presStyleCnt="0">
        <dgm:presLayoutVars>
          <dgm:animLvl val="lvl"/>
          <dgm:resizeHandles val="exact"/>
        </dgm:presLayoutVars>
      </dgm:prSet>
      <dgm:spPr/>
    </dgm:pt>
    <dgm:pt modelId="{AA001992-F0A4-4E5F-93B2-9C5D020883D1}" type="pres">
      <dgm:prSet presAssocID="{79EA06B7-D4EF-44A0-B9ED-119A0B674DB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8EA5408-007F-4555-AE09-B688C7547968}" type="pres">
      <dgm:prSet presAssocID="{ED67CC1F-A438-4C18-97A8-954302A30E2C}" presName="spacer" presStyleCnt="0"/>
      <dgm:spPr/>
    </dgm:pt>
    <dgm:pt modelId="{346787A1-41CD-4371-A52C-4C895EADC1B9}" type="pres">
      <dgm:prSet presAssocID="{CB24179D-8815-4248-8DF5-C0BB425CCBD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89C831C-D7EB-4661-9704-3BD4D2C42C98}" type="pres">
      <dgm:prSet presAssocID="{6FC3B6E0-1D8E-4B2D-99CD-F56A1EC40C0C}" presName="spacer" presStyleCnt="0"/>
      <dgm:spPr/>
    </dgm:pt>
    <dgm:pt modelId="{3A1B50D4-6D95-424F-8DDB-C27D0A03A2DB}" type="pres">
      <dgm:prSet presAssocID="{56A4AFDB-95F8-4EFB-B7F4-CF3970773C3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50D95FD-7BCA-4869-B669-16CE7726692F}" type="pres">
      <dgm:prSet presAssocID="{1783DBB9-873C-4E07-A18C-B6852610091A}" presName="spacer" presStyleCnt="0"/>
      <dgm:spPr/>
    </dgm:pt>
    <dgm:pt modelId="{1400EB07-8957-4FD9-A5B1-3AEFC59E6D0D}" type="pres">
      <dgm:prSet presAssocID="{9D3DB97B-7EE2-4436-B734-ECB030EFF4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7E8A907-F264-49B4-891A-E61B982D0477}" type="presOf" srcId="{15A208B8-BEDC-49C2-B7A1-41EB4BCBF1B9}" destId="{E9EA7805-4C69-404A-85E2-C1E3EAB2C96B}" srcOrd="0" destOrd="0" presId="urn:microsoft.com/office/officeart/2005/8/layout/vList2"/>
    <dgm:cxn modelId="{E2A37911-E407-42AC-83B8-F7AE3DC8D1A5}" type="presOf" srcId="{79EA06B7-D4EF-44A0-B9ED-119A0B674DB0}" destId="{AA001992-F0A4-4E5F-93B2-9C5D020883D1}" srcOrd="0" destOrd="0" presId="urn:microsoft.com/office/officeart/2005/8/layout/vList2"/>
    <dgm:cxn modelId="{CCB00712-228C-40EE-8CB4-E6AD70779E34}" srcId="{15A208B8-BEDC-49C2-B7A1-41EB4BCBF1B9}" destId="{79EA06B7-D4EF-44A0-B9ED-119A0B674DB0}" srcOrd="0" destOrd="0" parTransId="{216EC16B-66D3-4393-A47B-95BA515F069B}" sibTransId="{ED67CC1F-A438-4C18-97A8-954302A30E2C}"/>
    <dgm:cxn modelId="{63682C14-9473-4F4B-8821-E9BD3EA9D083}" type="presOf" srcId="{9D3DB97B-7EE2-4436-B734-ECB030EFF4AC}" destId="{1400EB07-8957-4FD9-A5B1-3AEFC59E6D0D}" srcOrd="0" destOrd="0" presId="urn:microsoft.com/office/officeart/2005/8/layout/vList2"/>
    <dgm:cxn modelId="{ACAA6260-442D-4DA9-A13F-FA2ED3F6B927}" srcId="{15A208B8-BEDC-49C2-B7A1-41EB4BCBF1B9}" destId="{56A4AFDB-95F8-4EFB-B7F4-CF3970773C35}" srcOrd="2" destOrd="0" parTransId="{EED6EC42-9849-4941-819D-C85BE70CA10B}" sibTransId="{1783DBB9-873C-4E07-A18C-B6852610091A}"/>
    <dgm:cxn modelId="{41006248-5FFB-4646-800F-E75F1ADA6562}" srcId="{15A208B8-BEDC-49C2-B7A1-41EB4BCBF1B9}" destId="{9D3DB97B-7EE2-4436-B734-ECB030EFF4AC}" srcOrd="3" destOrd="0" parTransId="{F4E30DEC-69BB-4CF3-9B83-464130407AD6}" sibTransId="{0B31E04D-51F8-4EA9-988B-28534C370A4A}"/>
    <dgm:cxn modelId="{2C0B6889-AD72-4768-9F37-158D5EB9144B}" srcId="{15A208B8-BEDC-49C2-B7A1-41EB4BCBF1B9}" destId="{CB24179D-8815-4248-8DF5-C0BB425CCBDC}" srcOrd="1" destOrd="0" parTransId="{7350C490-82C4-4F94-BE03-7B0E92A7FFDF}" sibTransId="{6FC3B6E0-1D8E-4B2D-99CD-F56A1EC40C0C}"/>
    <dgm:cxn modelId="{A75E2CB2-F873-4B4F-A126-C5377679B3F5}" type="presOf" srcId="{CB24179D-8815-4248-8DF5-C0BB425CCBDC}" destId="{346787A1-41CD-4371-A52C-4C895EADC1B9}" srcOrd="0" destOrd="0" presId="urn:microsoft.com/office/officeart/2005/8/layout/vList2"/>
    <dgm:cxn modelId="{AB521FB5-4800-42F7-B8D6-BF904E4CA4E2}" type="presOf" srcId="{56A4AFDB-95F8-4EFB-B7F4-CF3970773C35}" destId="{3A1B50D4-6D95-424F-8DDB-C27D0A03A2DB}" srcOrd="0" destOrd="0" presId="urn:microsoft.com/office/officeart/2005/8/layout/vList2"/>
    <dgm:cxn modelId="{318F80E4-08B4-4E12-866E-541E873A9E46}" type="presParOf" srcId="{E9EA7805-4C69-404A-85E2-C1E3EAB2C96B}" destId="{AA001992-F0A4-4E5F-93B2-9C5D020883D1}" srcOrd="0" destOrd="0" presId="urn:microsoft.com/office/officeart/2005/8/layout/vList2"/>
    <dgm:cxn modelId="{A9E9EC50-28BB-442C-9FF0-4FC555BB2933}" type="presParOf" srcId="{E9EA7805-4C69-404A-85E2-C1E3EAB2C96B}" destId="{A8EA5408-007F-4555-AE09-B688C7547968}" srcOrd="1" destOrd="0" presId="urn:microsoft.com/office/officeart/2005/8/layout/vList2"/>
    <dgm:cxn modelId="{8AA0366F-A014-4DC8-AEF5-A48479DE43FB}" type="presParOf" srcId="{E9EA7805-4C69-404A-85E2-C1E3EAB2C96B}" destId="{346787A1-41CD-4371-A52C-4C895EADC1B9}" srcOrd="2" destOrd="0" presId="urn:microsoft.com/office/officeart/2005/8/layout/vList2"/>
    <dgm:cxn modelId="{63278AE3-7F00-4E82-B6E6-06AD1E4CE49D}" type="presParOf" srcId="{E9EA7805-4C69-404A-85E2-C1E3EAB2C96B}" destId="{489C831C-D7EB-4661-9704-3BD4D2C42C98}" srcOrd="3" destOrd="0" presId="urn:microsoft.com/office/officeart/2005/8/layout/vList2"/>
    <dgm:cxn modelId="{BBE23F96-5FB6-450B-AFBF-9A3B9C3A2391}" type="presParOf" srcId="{E9EA7805-4C69-404A-85E2-C1E3EAB2C96B}" destId="{3A1B50D4-6D95-424F-8DDB-C27D0A03A2DB}" srcOrd="4" destOrd="0" presId="urn:microsoft.com/office/officeart/2005/8/layout/vList2"/>
    <dgm:cxn modelId="{8819D9D0-90FF-4EE0-9454-3C53B21FF18C}" type="presParOf" srcId="{E9EA7805-4C69-404A-85E2-C1E3EAB2C96B}" destId="{A50D95FD-7BCA-4869-B669-16CE7726692F}" srcOrd="5" destOrd="0" presId="urn:microsoft.com/office/officeart/2005/8/layout/vList2"/>
    <dgm:cxn modelId="{21EA6DBA-68BD-4021-B9E2-36DE36DA369D}" type="presParOf" srcId="{E9EA7805-4C69-404A-85E2-C1E3EAB2C96B}" destId="{1400EB07-8957-4FD9-A5B1-3AEFC59E6D0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101EB7-5015-4A00-8AE3-E845A08F17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9385DC9-2535-4832-A8C7-E065A082F23B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it-IT" dirty="0">
              <a:solidFill>
                <a:srgbClr val="FF0000"/>
              </a:solidFill>
            </a:rPr>
            <a:t>Docente Animatore e Team digitale</a:t>
          </a:r>
          <a:r>
            <a:rPr lang="it-IT" dirty="0"/>
            <a:t>: supportano la realizzazione delle attività digitali dei colleghi meno esperti, predispongono spazi di archiviazione, anche in cloud, per conservare in sicurezza gli elaborati degli alunni, i verbali delle riunioni degli Organi Collegiali, i prodotti della didattica a distanza</a:t>
          </a:r>
        </a:p>
      </dgm:t>
    </dgm:pt>
    <dgm:pt modelId="{EA3F37ED-D520-475C-9D89-6E088732E0C5}" type="parTrans" cxnId="{BB7D3532-D3C4-44DD-9B12-D78336703ED1}">
      <dgm:prSet/>
      <dgm:spPr/>
      <dgm:t>
        <a:bodyPr/>
        <a:lstStyle/>
        <a:p>
          <a:endParaRPr lang="it-IT"/>
        </a:p>
      </dgm:t>
    </dgm:pt>
    <dgm:pt modelId="{12C0018B-C7C6-453C-8F81-5D45187E28ED}" type="sibTrans" cxnId="{BB7D3532-D3C4-44DD-9B12-D78336703ED1}">
      <dgm:prSet/>
      <dgm:spPr/>
      <dgm:t>
        <a:bodyPr/>
        <a:lstStyle/>
        <a:p>
          <a:endParaRPr lang="it-IT"/>
        </a:p>
      </dgm:t>
    </dgm:pt>
    <dgm:pt modelId="{EF6AAFB9-3F66-42D4-94B5-510CE455E18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dirty="0"/>
            <a:t>Spazi di archiviazione scolastica delle videolezioni possono consentire la conservazione ed il riutilizzo in modalità asincrona da parte degli alunni. Serve regolamentazione per accesso, conservazione e  diffusione di materiale audio-video</a:t>
          </a:r>
          <a:endParaRPr lang="it-IT" sz="2200" dirty="0"/>
        </a:p>
      </dgm:t>
    </dgm:pt>
    <dgm:pt modelId="{1E76381C-5D54-46AA-ACCF-8E1F64C5CE0C}" type="parTrans" cxnId="{DCBB0ECF-97E8-4A64-A654-9BDF9DCD6718}">
      <dgm:prSet/>
      <dgm:spPr/>
      <dgm:t>
        <a:bodyPr/>
        <a:lstStyle/>
        <a:p>
          <a:endParaRPr lang="it-IT"/>
        </a:p>
      </dgm:t>
    </dgm:pt>
    <dgm:pt modelId="{8B61E9F3-8F11-46A8-91E7-2C112EFDB1FD}" type="sibTrans" cxnId="{DCBB0ECF-97E8-4A64-A654-9BDF9DCD6718}">
      <dgm:prSet/>
      <dgm:spPr/>
      <dgm:t>
        <a:bodyPr/>
        <a:lstStyle/>
        <a:p>
          <a:endParaRPr lang="it-IT"/>
        </a:p>
      </dgm:t>
    </dgm:pt>
    <dgm:pt modelId="{5884533D-825A-4F4B-9C90-D52F1818CCA0}" type="pres">
      <dgm:prSet presAssocID="{AF101EB7-5015-4A00-8AE3-E845A08F17A5}" presName="linear" presStyleCnt="0">
        <dgm:presLayoutVars>
          <dgm:animLvl val="lvl"/>
          <dgm:resizeHandles val="exact"/>
        </dgm:presLayoutVars>
      </dgm:prSet>
      <dgm:spPr/>
    </dgm:pt>
    <dgm:pt modelId="{924FA64A-E569-4D05-83A4-B4AD2BAADA88}" type="pres">
      <dgm:prSet presAssocID="{A9385DC9-2535-4832-A8C7-E065A082F23B}" presName="parentText" presStyleLbl="node1" presStyleIdx="0" presStyleCnt="2" custScaleY="32843" custLinFactY="-3797" custLinFactNeighborY="-100000">
        <dgm:presLayoutVars>
          <dgm:chMax val="0"/>
          <dgm:bulletEnabled val="1"/>
        </dgm:presLayoutVars>
      </dgm:prSet>
      <dgm:spPr/>
    </dgm:pt>
    <dgm:pt modelId="{6FC93602-763A-4830-89B9-84AFC65A4C12}" type="pres">
      <dgm:prSet presAssocID="{12C0018B-C7C6-453C-8F81-5D45187E28ED}" presName="spacer" presStyleCnt="0"/>
      <dgm:spPr/>
    </dgm:pt>
    <dgm:pt modelId="{376D8886-1A20-49FF-8D5D-EDCD32D505AC}" type="pres">
      <dgm:prSet presAssocID="{EF6AAFB9-3F66-42D4-94B5-510CE455E186}" presName="parentText" presStyleLbl="node1" presStyleIdx="1" presStyleCnt="2" custScaleY="25263" custLinFactY="-706" custLinFactNeighborY="-100000">
        <dgm:presLayoutVars>
          <dgm:chMax val="0"/>
          <dgm:bulletEnabled val="1"/>
        </dgm:presLayoutVars>
      </dgm:prSet>
      <dgm:spPr/>
    </dgm:pt>
  </dgm:ptLst>
  <dgm:cxnLst>
    <dgm:cxn modelId="{0B362421-E481-42FD-BF77-4365833A2156}" type="presOf" srcId="{AF101EB7-5015-4A00-8AE3-E845A08F17A5}" destId="{5884533D-825A-4F4B-9C90-D52F1818CCA0}" srcOrd="0" destOrd="0" presId="urn:microsoft.com/office/officeart/2005/8/layout/vList2"/>
    <dgm:cxn modelId="{BB7D3532-D3C4-44DD-9B12-D78336703ED1}" srcId="{AF101EB7-5015-4A00-8AE3-E845A08F17A5}" destId="{A9385DC9-2535-4832-A8C7-E065A082F23B}" srcOrd="0" destOrd="0" parTransId="{EA3F37ED-D520-475C-9D89-6E088732E0C5}" sibTransId="{12C0018B-C7C6-453C-8F81-5D45187E28ED}"/>
    <dgm:cxn modelId="{78DFF48E-22E2-4609-AA8C-04C19BA21BBD}" type="presOf" srcId="{A9385DC9-2535-4832-A8C7-E065A082F23B}" destId="{924FA64A-E569-4D05-83A4-B4AD2BAADA88}" srcOrd="0" destOrd="0" presId="urn:microsoft.com/office/officeart/2005/8/layout/vList2"/>
    <dgm:cxn modelId="{EA19ECA0-FE51-4F61-8B45-10355A9F1796}" type="presOf" srcId="{EF6AAFB9-3F66-42D4-94B5-510CE455E186}" destId="{376D8886-1A20-49FF-8D5D-EDCD32D505AC}" srcOrd="0" destOrd="0" presId="urn:microsoft.com/office/officeart/2005/8/layout/vList2"/>
    <dgm:cxn modelId="{DCBB0ECF-97E8-4A64-A654-9BDF9DCD6718}" srcId="{AF101EB7-5015-4A00-8AE3-E845A08F17A5}" destId="{EF6AAFB9-3F66-42D4-94B5-510CE455E186}" srcOrd="1" destOrd="0" parTransId="{1E76381C-5D54-46AA-ACCF-8E1F64C5CE0C}" sibTransId="{8B61E9F3-8F11-46A8-91E7-2C112EFDB1FD}"/>
    <dgm:cxn modelId="{EACF76AB-756F-4BA7-B5EA-C5C1F2456348}" type="presParOf" srcId="{5884533D-825A-4F4B-9C90-D52F1818CCA0}" destId="{924FA64A-E569-4D05-83A4-B4AD2BAADA88}" srcOrd="0" destOrd="0" presId="urn:microsoft.com/office/officeart/2005/8/layout/vList2"/>
    <dgm:cxn modelId="{7C416BC5-9A9C-4495-BFE8-FAB144F4276E}" type="presParOf" srcId="{5884533D-825A-4F4B-9C90-D52F1818CCA0}" destId="{6FC93602-763A-4830-89B9-84AFC65A4C12}" srcOrd="1" destOrd="0" presId="urn:microsoft.com/office/officeart/2005/8/layout/vList2"/>
    <dgm:cxn modelId="{494241FE-011C-4367-BA1D-94FE6E14831D}" type="presParOf" srcId="{5884533D-825A-4F4B-9C90-D52F1818CCA0}" destId="{376D8886-1A20-49FF-8D5D-EDCD32D505A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2164F2-B8A3-4286-AECF-616E9B23317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9C115AC-8838-4CC3-AFF4-D676D813DB9C}">
      <dgm:prSet custT="1"/>
      <dgm:spPr/>
      <dgm:t>
        <a:bodyPr/>
        <a:lstStyle/>
        <a:p>
          <a:r>
            <a:rPr lang="it-IT" sz="1800" dirty="0"/>
            <a:t>Scelta di una piattaforma unica per tutto l’istituto</a:t>
          </a:r>
        </a:p>
      </dgm:t>
    </dgm:pt>
    <dgm:pt modelId="{50A45C38-C902-4694-BA7C-90FA15D7C52A}" type="parTrans" cxnId="{AAD95099-7CE9-40DF-AEB0-247ECB0DE1EF}">
      <dgm:prSet/>
      <dgm:spPr/>
      <dgm:t>
        <a:bodyPr/>
        <a:lstStyle/>
        <a:p>
          <a:endParaRPr lang="it-IT"/>
        </a:p>
      </dgm:t>
    </dgm:pt>
    <dgm:pt modelId="{F12DA606-3928-4172-ACF7-304D7DEA6F2D}" type="sibTrans" cxnId="{AAD95099-7CE9-40DF-AEB0-247ECB0DE1EF}">
      <dgm:prSet/>
      <dgm:spPr/>
      <dgm:t>
        <a:bodyPr/>
        <a:lstStyle/>
        <a:p>
          <a:endParaRPr lang="it-IT"/>
        </a:p>
      </dgm:t>
    </dgm:pt>
    <dgm:pt modelId="{B3E4AA0C-D8E6-4493-BAD9-D22FC94B0D13}">
      <dgm:prSet custT="1"/>
      <dgm:spPr/>
      <dgm:t>
        <a:bodyPr/>
        <a:lstStyle/>
        <a:p>
          <a:r>
            <a:rPr lang="it-IT" sz="1800" dirty="0"/>
            <a:t>Spazi di archiviazione per reperire materiali</a:t>
          </a:r>
        </a:p>
      </dgm:t>
    </dgm:pt>
    <dgm:pt modelId="{7162DFEA-0A75-4FE1-9146-839A6A0448C3}" type="parTrans" cxnId="{EE3D6CEC-2683-45A4-87F5-FFBF874860FB}">
      <dgm:prSet/>
      <dgm:spPr/>
      <dgm:t>
        <a:bodyPr/>
        <a:lstStyle/>
        <a:p>
          <a:endParaRPr lang="it-IT"/>
        </a:p>
      </dgm:t>
    </dgm:pt>
    <dgm:pt modelId="{F4262987-2A2D-4F1C-84F3-D9B6293E1F28}" type="sibTrans" cxnId="{EE3D6CEC-2683-45A4-87F5-FFBF874860FB}">
      <dgm:prSet/>
      <dgm:spPr/>
      <dgm:t>
        <a:bodyPr/>
        <a:lstStyle/>
        <a:p>
          <a:endParaRPr lang="it-IT"/>
        </a:p>
      </dgm:t>
    </dgm:pt>
    <dgm:pt modelId="{DD760669-A799-4E04-A532-EF69DA20C67A}">
      <dgm:prSet custT="1"/>
      <dgm:spPr/>
      <dgm:t>
        <a:bodyPr/>
        <a:lstStyle/>
        <a:p>
          <a:r>
            <a:rPr lang="it-IT" sz="1800" dirty="0"/>
            <a:t>Registro delle comunicazioni e delle attività</a:t>
          </a:r>
        </a:p>
      </dgm:t>
    </dgm:pt>
    <dgm:pt modelId="{1069280F-05F0-4A82-90C3-414ABE8B1C5D}" type="parTrans" cxnId="{9DAED6B4-A01D-4E58-AE31-1BBC97004BB9}">
      <dgm:prSet/>
      <dgm:spPr/>
      <dgm:t>
        <a:bodyPr/>
        <a:lstStyle/>
        <a:p>
          <a:endParaRPr lang="it-IT"/>
        </a:p>
      </dgm:t>
    </dgm:pt>
    <dgm:pt modelId="{1C79916F-393D-4404-93FC-8EBD0239CA6D}" type="sibTrans" cxnId="{9DAED6B4-A01D-4E58-AE31-1BBC97004BB9}">
      <dgm:prSet/>
      <dgm:spPr/>
      <dgm:t>
        <a:bodyPr/>
        <a:lstStyle/>
        <a:p>
          <a:endParaRPr lang="it-IT"/>
        </a:p>
      </dgm:t>
    </dgm:pt>
    <dgm:pt modelId="{BB98970B-9C6E-4393-890E-022497A71EB2}">
      <dgm:prSet custT="1"/>
      <dgm:spPr/>
      <dgm:t>
        <a:bodyPr/>
        <a:lstStyle/>
        <a:p>
          <a:r>
            <a:rPr lang="it-IT" sz="1800" dirty="0"/>
            <a:t>Utilizzo delle potenzialità del registro elettronico (sempre per presenze di docenti e alunni, per assegnazione compiti, comunicazioni scuola-famiglia)</a:t>
          </a:r>
        </a:p>
      </dgm:t>
    </dgm:pt>
    <dgm:pt modelId="{E36C3E25-967F-4A47-80FC-DA06E3922BFD}" type="parTrans" cxnId="{44D05001-00E7-4CBC-8E48-310F253B60E7}">
      <dgm:prSet/>
      <dgm:spPr/>
      <dgm:t>
        <a:bodyPr/>
        <a:lstStyle/>
        <a:p>
          <a:endParaRPr lang="it-IT"/>
        </a:p>
      </dgm:t>
    </dgm:pt>
    <dgm:pt modelId="{0C584782-16C8-4AD7-9FBA-7C75532E8239}" type="sibTrans" cxnId="{44D05001-00E7-4CBC-8E48-310F253B60E7}">
      <dgm:prSet/>
      <dgm:spPr/>
      <dgm:t>
        <a:bodyPr/>
        <a:lstStyle/>
        <a:p>
          <a:endParaRPr lang="it-IT"/>
        </a:p>
      </dgm:t>
    </dgm:pt>
    <dgm:pt modelId="{37236218-D879-4BA4-B2FC-F588E10CB439}">
      <dgm:prSet custT="1"/>
      <dgm:spPr/>
      <dgm:t>
        <a:bodyPr/>
        <a:lstStyle/>
        <a:p>
          <a:r>
            <a:rPr lang="it-IT" sz="1800" dirty="0"/>
            <a:t>Accesso con ogni device (tablet, PC, smartphone,…)</a:t>
          </a:r>
        </a:p>
      </dgm:t>
    </dgm:pt>
    <dgm:pt modelId="{46BEF5C1-DD95-4442-97C3-13E8E5C2EA63}" type="parTrans" cxnId="{65B3AEF6-2574-42C9-A4DA-AAC581667FA8}">
      <dgm:prSet/>
      <dgm:spPr/>
      <dgm:t>
        <a:bodyPr/>
        <a:lstStyle/>
        <a:p>
          <a:endParaRPr lang="it-IT"/>
        </a:p>
      </dgm:t>
    </dgm:pt>
    <dgm:pt modelId="{9A84FDFA-A099-45FE-8ABF-0E84217E119D}" type="sibTrans" cxnId="{65B3AEF6-2574-42C9-A4DA-AAC581667FA8}">
      <dgm:prSet/>
      <dgm:spPr/>
      <dgm:t>
        <a:bodyPr/>
        <a:lstStyle/>
        <a:p>
          <a:endParaRPr lang="it-IT"/>
        </a:p>
      </dgm:t>
    </dgm:pt>
    <dgm:pt modelId="{EEC9B9F8-73F4-43A1-8F8B-A4F80B820AA2}">
      <dgm:prSet custT="1"/>
      <dgm:spPr/>
      <dgm:t>
        <a:bodyPr/>
        <a:lstStyle/>
        <a:p>
          <a:r>
            <a:rPr lang="it-IT" sz="1800" dirty="0"/>
            <a:t>Svolgimento di attività sincrona preferibilmente con oscuramento dell’ambiente circostante</a:t>
          </a:r>
        </a:p>
      </dgm:t>
    </dgm:pt>
    <dgm:pt modelId="{9AFAE0B8-3648-4825-84EE-8958A8107A2F}" type="parTrans" cxnId="{2A0652E5-8630-47FC-8B71-6ED5676B1030}">
      <dgm:prSet/>
      <dgm:spPr/>
      <dgm:t>
        <a:bodyPr/>
        <a:lstStyle/>
        <a:p>
          <a:endParaRPr lang="it-IT"/>
        </a:p>
      </dgm:t>
    </dgm:pt>
    <dgm:pt modelId="{C600F30B-77EC-4E45-9833-4001BF0F8F2C}" type="sibTrans" cxnId="{2A0652E5-8630-47FC-8B71-6ED5676B1030}">
      <dgm:prSet/>
      <dgm:spPr/>
      <dgm:t>
        <a:bodyPr/>
        <a:lstStyle/>
        <a:p>
          <a:endParaRPr lang="it-IT"/>
        </a:p>
      </dgm:t>
    </dgm:pt>
    <dgm:pt modelId="{8128E698-0F71-4B52-97EB-471E9A9C294A}" type="pres">
      <dgm:prSet presAssocID="{502164F2-B8A3-4286-AECF-616E9B233171}" presName="compositeShape" presStyleCnt="0">
        <dgm:presLayoutVars>
          <dgm:dir/>
          <dgm:resizeHandles/>
        </dgm:presLayoutVars>
      </dgm:prSet>
      <dgm:spPr/>
    </dgm:pt>
    <dgm:pt modelId="{4824625E-A5D2-479B-9620-793403E7E2F4}" type="pres">
      <dgm:prSet presAssocID="{502164F2-B8A3-4286-AECF-616E9B233171}" presName="pyramid" presStyleLbl="node1" presStyleIdx="0" presStyleCnt="1"/>
      <dgm:spPr/>
    </dgm:pt>
    <dgm:pt modelId="{A3591BFA-1B4C-4934-903D-85E64AE83210}" type="pres">
      <dgm:prSet presAssocID="{502164F2-B8A3-4286-AECF-616E9B233171}" presName="theList" presStyleCnt="0"/>
      <dgm:spPr/>
    </dgm:pt>
    <dgm:pt modelId="{009AF7B8-12AE-47BB-8272-2EB975625943}" type="pres">
      <dgm:prSet presAssocID="{F9C115AC-8838-4CC3-AFF4-D676D813DB9C}" presName="aNode" presStyleLbl="fgAcc1" presStyleIdx="0" presStyleCnt="6" custScaleX="176167">
        <dgm:presLayoutVars>
          <dgm:bulletEnabled val="1"/>
        </dgm:presLayoutVars>
      </dgm:prSet>
      <dgm:spPr/>
    </dgm:pt>
    <dgm:pt modelId="{6BF93E60-B208-4120-A1C5-176180F56AD6}" type="pres">
      <dgm:prSet presAssocID="{F9C115AC-8838-4CC3-AFF4-D676D813DB9C}" presName="aSpace" presStyleCnt="0"/>
      <dgm:spPr/>
    </dgm:pt>
    <dgm:pt modelId="{6DBB2857-E848-4993-A156-48A7DBB268AD}" type="pres">
      <dgm:prSet presAssocID="{B3E4AA0C-D8E6-4493-BAD9-D22FC94B0D13}" presName="aNode" presStyleLbl="fgAcc1" presStyleIdx="1" presStyleCnt="6" custScaleX="176552">
        <dgm:presLayoutVars>
          <dgm:bulletEnabled val="1"/>
        </dgm:presLayoutVars>
      </dgm:prSet>
      <dgm:spPr/>
    </dgm:pt>
    <dgm:pt modelId="{C168726B-F4F8-42C1-A973-874D8346D08A}" type="pres">
      <dgm:prSet presAssocID="{B3E4AA0C-D8E6-4493-BAD9-D22FC94B0D13}" presName="aSpace" presStyleCnt="0"/>
      <dgm:spPr/>
    </dgm:pt>
    <dgm:pt modelId="{7D26EA61-73C9-4B59-ABDC-8BBCC00B6656}" type="pres">
      <dgm:prSet presAssocID="{DD760669-A799-4E04-A532-EF69DA20C67A}" presName="aNode" presStyleLbl="fgAcc1" presStyleIdx="2" presStyleCnt="6" custScaleX="176552">
        <dgm:presLayoutVars>
          <dgm:bulletEnabled val="1"/>
        </dgm:presLayoutVars>
      </dgm:prSet>
      <dgm:spPr/>
    </dgm:pt>
    <dgm:pt modelId="{BF2C3CA7-C1D8-466B-B281-BC98CF443C63}" type="pres">
      <dgm:prSet presAssocID="{DD760669-A799-4E04-A532-EF69DA20C67A}" presName="aSpace" presStyleCnt="0"/>
      <dgm:spPr/>
    </dgm:pt>
    <dgm:pt modelId="{A6D00A0C-9046-4325-B13F-0387F58DF069}" type="pres">
      <dgm:prSet presAssocID="{BB98970B-9C6E-4393-890E-022497A71EB2}" presName="aNode" presStyleLbl="fgAcc1" presStyleIdx="3" presStyleCnt="6" custScaleX="176552" custScaleY="217135">
        <dgm:presLayoutVars>
          <dgm:bulletEnabled val="1"/>
        </dgm:presLayoutVars>
      </dgm:prSet>
      <dgm:spPr/>
    </dgm:pt>
    <dgm:pt modelId="{8F0BAE72-B200-4B93-AA99-CC1D3A30495B}" type="pres">
      <dgm:prSet presAssocID="{BB98970B-9C6E-4393-890E-022497A71EB2}" presName="aSpace" presStyleCnt="0"/>
      <dgm:spPr/>
    </dgm:pt>
    <dgm:pt modelId="{17736435-A52B-44C8-9C37-36FFE238DBBF}" type="pres">
      <dgm:prSet presAssocID="{37236218-D879-4BA4-B2FC-F588E10CB439}" presName="aNode" presStyleLbl="fgAcc1" presStyleIdx="4" presStyleCnt="6" custScaleX="176977">
        <dgm:presLayoutVars>
          <dgm:bulletEnabled val="1"/>
        </dgm:presLayoutVars>
      </dgm:prSet>
      <dgm:spPr/>
    </dgm:pt>
    <dgm:pt modelId="{8911631C-B957-4094-8EC1-1C4EBC517EC7}" type="pres">
      <dgm:prSet presAssocID="{37236218-D879-4BA4-B2FC-F588E10CB439}" presName="aSpace" presStyleCnt="0"/>
      <dgm:spPr/>
    </dgm:pt>
    <dgm:pt modelId="{1898FA7E-2DC3-4BD4-8CAB-5CD038687B95}" type="pres">
      <dgm:prSet presAssocID="{EEC9B9F8-73F4-43A1-8F8B-A4F80B820AA2}" presName="aNode" presStyleLbl="fgAcc1" presStyleIdx="5" presStyleCnt="6" custScaleX="177190" custScaleY="142623">
        <dgm:presLayoutVars>
          <dgm:bulletEnabled val="1"/>
        </dgm:presLayoutVars>
      </dgm:prSet>
      <dgm:spPr/>
    </dgm:pt>
    <dgm:pt modelId="{EC8DF3D0-697E-4040-BBAB-BCC150590859}" type="pres">
      <dgm:prSet presAssocID="{EEC9B9F8-73F4-43A1-8F8B-A4F80B820AA2}" presName="aSpace" presStyleCnt="0"/>
      <dgm:spPr/>
    </dgm:pt>
  </dgm:ptLst>
  <dgm:cxnLst>
    <dgm:cxn modelId="{44D05001-00E7-4CBC-8E48-310F253B60E7}" srcId="{502164F2-B8A3-4286-AECF-616E9B233171}" destId="{BB98970B-9C6E-4393-890E-022497A71EB2}" srcOrd="3" destOrd="0" parTransId="{E36C3E25-967F-4A47-80FC-DA06E3922BFD}" sibTransId="{0C584782-16C8-4AD7-9FBA-7C75532E8239}"/>
    <dgm:cxn modelId="{F56CBE11-4AE1-44D2-8675-9A3E4DC2BE0C}" type="presOf" srcId="{502164F2-B8A3-4286-AECF-616E9B233171}" destId="{8128E698-0F71-4B52-97EB-471E9A9C294A}" srcOrd="0" destOrd="0" presId="urn:microsoft.com/office/officeart/2005/8/layout/pyramid2"/>
    <dgm:cxn modelId="{AC799972-6555-4AE6-9765-F54E12EA513B}" type="presOf" srcId="{37236218-D879-4BA4-B2FC-F588E10CB439}" destId="{17736435-A52B-44C8-9C37-36FFE238DBBF}" srcOrd="0" destOrd="0" presId="urn:microsoft.com/office/officeart/2005/8/layout/pyramid2"/>
    <dgm:cxn modelId="{AAD95099-7CE9-40DF-AEB0-247ECB0DE1EF}" srcId="{502164F2-B8A3-4286-AECF-616E9B233171}" destId="{F9C115AC-8838-4CC3-AFF4-D676D813DB9C}" srcOrd="0" destOrd="0" parTransId="{50A45C38-C902-4694-BA7C-90FA15D7C52A}" sibTransId="{F12DA606-3928-4172-ACF7-304D7DEA6F2D}"/>
    <dgm:cxn modelId="{D776589B-1D67-40FF-8DD0-0ABBB1BA60C7}" type="presOf" srcId="{DD760669-A799-4E04-A532-EF69DA20C67A}" destId="{7D26EA61-73C9-4B59-ABDC-8BBCC00B6656}" srcOrd="0" destOrd="0" presId="urn:microsoft.com/office/officeart/2005/8/layout/pyramid2"/>
    <dgm:cxn modelId="{BAB536A1-5397-4755-A743-77C79E435DC9}" type="presOf" srcId="{EEC9B9F8-73F4-43A1-8F8B-A4F80B820AA2}" destId="{1898FA7E-2DC3-4BD4-8CAB-5CD038687B95}" srcOrd="0" destOrd="0" presId="urn:microsoft.com/office/officeart/2005/8/layout/pyramid2"/>
    <dgm:cxn modelId="{9DAED6B4-A01D-4E58-AE31-1BBC97004BB9}" srcId="{502164F2-B8A3-4286-AECF-616E9B233171}" destId="{DD760669-A799-4E04-A532-EF69DA20C67A}" srcOrd="2" destOrd="0" parTransId="{1069280F-05F0-4A82-90C3-414ABE8B1C5D}" sibTransId="{1C79916F-393D-4404-93FC-8EBD0239CA6D}"/>
    <dgm:cxn modelId="{4BDC7ECE-7644-4941-9CE4-CD9C324E8404}" type="presOf" srcId="{B3E4AA0C-D8E6-4493-BAD9-D22FC94B0D13}" destId="{6DBB2857-E848-4993-A156-48A7DBB268AD}" srcOrd="0" destOrd="0" presId="urn:microsoft.com/office/officeart/2005/8/layout/pyramid2"/>
    <dgm:cxn modelId="{82D89BDF-18FC-4BB1-B098-EF59F44E63C7}" type="presOf" srcId="{F9C115AC-8838-4CC3-AFF4-D676D813DB9C}" destId="{009AF7B8-12AE-47BB-8272-2EB975625943}" srcOrd="0" destOrd="0" presId="urn:microsoft.com/office/officeart/2005/8/layout/pyramid2"/>
    <dgm:cxn modelId="{2A0652E5-8630-47FC-8B71-6ED5676B1030}" srcId="{502164F2-B8A3-4286-AECF-616E9B233171}" destId="{EEC9B9F8-73F4-43A1-8F8B-A4F80B820AA2}" srcOrd="5" destOrd="0" parTransId="{9AFAE0B8-3648-4825-84EE-8958A8107A2F}" sibTransId="{C600F30B-77EC-4E45-9833-4001BF0F8F2C}"/>
    <dgm:cxn modelId="{EE3D6CEC-2683-45A4-87F5-FFBF874860FB}" srcId="{502164F2-B8A3-4286-AECF-616E9B233171}" destId="{B3E4AA0C-D8E6-4493-BAD9-D22FC94B0D13}" srcOrd="1" destOrd="0" parTransId="{7162DFEA-0A75-4FE1-9146-839A6A0448C3}" sibTransId="{F4262987-2A2D-4F1C-84F3-D9B6293E1F28}"/>
    <dgm:cxn modelId="{65B3AEF6-2574-42C9-A4DA-AAC581667FA8}" srcId="{502164F2-B8A3-4286-AECF-616E9B233171}" destId="{37236218-D879-4BA4-B2FC-F588E10CB439}" srcOrd="4" destOrd="0" parTransId="{46BEF5C1-DD95-4442-97C3-13E8E5C2EA63}" sibTransId="{9A84FDFA-A099-45FE-8ABF-0E84217E119D}"/>
    <dgm:cxn modelId="{6B89B5F8-968E-4202-9429-CB388CCDDB01}" type="presOf" srcId="{BB98970B-9C6E-4393-890E-022497A71EB2}" destId="{A6D00A0C-9046-4325-B13F-0387F58DF069}" srcOrd="0" destOrd="0" presId="urn:microsoft.com/office/officeart/2005/8/layout/pyramid2"/>
    <dgm:cxn modelId="{65D1ACB3-D9E2-4185-A074-C728035EA86C}" type="presParOf" srcId="{8128E698-0F71-4B52-97EB-471E9A9C294A}" destId="{4824625E-A5D2-479B-9620-793403E7E2F4}" srcOrd="0" destOrd="0" presId="urn:microsoft.com/office/officeart/2005/8/layout/pyramid2"/>
    <dgm:cxn modelId="{025479B9-2BF8-442C-BEC5-61673DF374BE}" type="presParOf" srcId="{8128E698-0F71-4B52-97EB-471E9A9C294A}" destId="{A3591BFA-1B4C-4934-903D-85E64AE83210}" srcOrd="1" destOrd="0" presId="urn:microsoft.com/office/officeart/2005/8/layout/pyramid2"/>
    <dgm:cxn modelId="{53AD0BD6-F930-41D9-8692-184FB1805AEA}" type="presParOf" srcId="{A3591BFA-1B4C-4934-903D-85E64AE83210}" destId="{009AF7B8-12AE-47BB-8272-2EB975625943}" srcOrd="0" destOrd="0" presId="urn:microsoft.com/office/officeart/2005/8/layout/pyramid2"/>
    <dgm:cxn modelId="{8D539843-3EA7-4C95-A574-B3E62D442661}" type="presParOf" srcId="{A3591BFA-1B4C-4934-903D-85E64AE83210}" destId="{6BF93E60-B208-4120-A1C5-176180F56AD6}" srcOrd="1" destOrd="0" presId="urn:microsoft.com/office/officeart/2005/8/layout/pyramid2"/>
    <dgm:cxn modelId="{2FDCF113-1244-4413-88A3-B12AA07D43BF}" type="presParOf" srcId="{A3591BFA-1B4C-4934-903D-85E64AE83210}" destId="{6DBB2857-E848-4993-A156-48A7DBB268AD}" srcOrd="2" destOrd="0" presId="urn:microsoft.com/office/officeart/2005/8/layout/pyramid2"/>
    <dgm:cxn modelId="{CBD38CA5-B135-48CA-9EC0-7581D3ABC67E}" type="presParOf" srcId="{A3591BFA-1B4C-4934-903D-85E64AE83210}" destId="{C168726B-F4F8-42C1-A973-874D8346D08A}" srcOrd="3" destOrd="0" presId="urn:microsoft.com/office/officeart/2005/8/layout/pyramid2"/>
    <dgm:cxn modelId="{C4B3EE3A-5A82-4DD7-8202-07C4E56B93BE}" type="presParOf" srcId="{A3591BFA-1B4C-4934-903D-85E64AE83210}" destId="{7D26EA61-73C9-4B59-ABDC-8BBCC00B6656}" srcOrd="4" destOrd="0" presId="urn:microsoft.com/office/officeart/2005/8/layout/pyramid2"/>
    <dgm:cxn modelId="{790367E5-F1C2-46B4-A525-C1976840B602}" type="presParOf" srcId="{A3591BFA-1B4C-4934-903D-85E64AE83210}" destId="{BF2C3CA7-C1D8-466B-B281-BC98CF443C63}" srcOrd="5" destOrd="0" presId="urn:microsoft.com/office/officeart/2005/8/layout/pyramid2"/>
    <dgm:cxn modelId="{B3B47D7D-8AF3-47A7-823C-145AFD769F55}" type="presParOf" srcId="{A3591BFA-1B4C-4934-903D-85E64AE83210}" destId="{A6D00A0C-9046-4325-B13F-0387F58DF069}" srcOrd="6" destOrd="0" presId="urn:microsoft.com/office/officeart/2005/8/layout/pyramid2"/>
    <dgm:cxn modelId="{12811B6E-CE4C-4D81-9CD7-7FBA75426806}" type="presParOf" srcId="{A3591BFA-1B4C-4934-903D-85E64AE83210}" destId="{8F0BAE72-B200-4B93-AA99-CC1D3A30495B}" srcOrd="7" destOrd="0" presId="urn:microsoft.com/office/officeart/2005/8/layout/pyramid2"/>
    <dgm:cxn modelId="{318346B6-041A-445F-ABFC-8A7C279DC617}" type="presParOf" srcId="{A3591BFA-1B4C-4934-903D-85E64AE83210}" destId="{17736435-A52B-44C8-9C37-36FFE238DBBF}" srcOrd="8" destOrd="0" presId="urn:microsoft.com/office/officeart/2005/8/layout/pyramid2"/>
    <dgm:cxn modelId="{DE3C5B27-BF06-47F5-8033-87BCCB74A631}" type="presParOf" srcId="{A3591BFA-1B4C-4934-903D-85E64AE83210}" destId="{8911631C-B957-4094-8EC1-1C4EBC517EC7}" srcOrd="9" destOrd="0" presId="urn:microsoft.com/office/officeart/2005/8/layout/pyramid2"/>
    <dgm:cxn modelId="{E0067E80-4F20-43E6-8B0F-7B368F448B45}" type="presParOf" srcId="{A3591BFA-1B4C-4934-903D-85E64AE83210}" destId="{1898FA7E-2DC3-4BD4-8CAB-5CD038687B95}" srcOrd="10" destOrd="0" presId="urn:microsoft.com/office/officeart/2005/8/layout/pyramid2"/>
    <dgm:cxn modelId="{F739478B-7747-42C4-8E2A-8CB20C9712F8}" type="presParOf" srcId="{A3591BFA-1B4C-4934-903D-85E64AE83210}" destId="{EC8DF3D0-697E-4040-BBAB-BCC150590859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38C55A-68A9-441D-B9FF-DA1C581684A3}" type="doc">
      <dgm:prSet loTypeId="urn:microsoft.com/office/officeart/2005/8/layout/matrix3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ED0F31B-8A93-4655-BEC2-B5352621FE8B}">
      <dgm:prSet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Alunni con fragilità nelle condizioni di salute</a:t>
          </a:r>
          <a:r>
            <a:rPr lang="it-IT" dirty="0"/>
            <a:t>: possibile istruzione domiciliare, in sinergia con famiglia e strutture locali competenti </a:t>
          </a:r>
        </a:p>
      </dgm:t>
    </dgm:pt>
    <dgm:pt modelId="{61C465C9-C571-4F97-B99E-110FCCE6DB81}" type="parTrans" cxnId="{2D871ECF-AF57-4317-8144-95D4DCEAC999}">
      <dgm:prSet/>
      <dgm:spPr/>
      <dgm:t>
        <a:bodyPr/>
        <a:lstStyle/>
        <a:p>
          <a:endParaRPr lang="it-IT"/>
        </a:p>
      </dgm:t>
    </dgm:pt>
    <dgm:pt modelId="{DA35C17F-FE5F-4425-8044-4B8B36086E04}" type="sibTrans" cxnId="{2D871ECF-AF57-4317-8144-95D4DCEAC999}">
      <dgm:prSet/>
      <dgm:spPr/>
      <dgm:t>
        <a:bodyPr/>
        <a:lstStyle/>
        <a:p>
          <a:endParaRPr lang="it-IT"/>
        </a:p>
      </dgm:t>
    </dgm:pt>
    <dgm:pt modelId="{E36CC1BE-CBE0-4098-A297-158DE1C2524C}">
      <dgm:prSet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Alunni con fragilità emotive e socioeconomiche</a:t>
          </a:r>
          <a:r>
            <a:rPr lang="it-IT" dirty="0"/>
            <a:t>: possibile privilegiare didattica in presenza</a:t>
          </a:r>
        </a:p>
      </dgm:t>
    </dgm:pt>
    <dgm:pt modelId="{B7C8F96C-D1C6-497A-9F7A-707FF3B27813}" type="parTrans" cxnId="{E684FD52-8D7B-4652-981F-4A4C5F262779}">
      <dgm:prSet/>
      <dgm:spPr/>
      <dgm:t>
        <a:bodyPr/>
        <a:lstStyle/>
        <a:p>
          <a:endParaRPr lang="it-IT"/>
        </a:p>
      </dgm:t>
    </dgm:pt>
    <dgm:pt modelId="{980BFE10-9729-446C-914A-7C80C8D17F18}" type="sibTrans" cxnId="{E684FD52-8D7B-4652-981F-4A4C5F262779}">
      <dgm:prSet/>
      <dgm:spPr/>
      <dgm:t>
        <a:bodyPr/>
        <a:lstStyle/>
        <a:p>
          <a:endParaRPr lang="it-IT"/>
        </a:p>
      </dgm:t>
    </dgm:pt>
    <dgm:pt modelId="{E4B68CCC-D4E5-4798-94D8-BE97392CF87B}">
      <dgm:prSet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DDI in sincronia</a:t>
          </a:r>
          <a:r>
            <a:rPr lang="it-IT" dirty="0"/>
            <a:t>: secondo l’orario degli studenti in presenza</a:t>
          </a:r>
        </a:p>
      </dgm:t>
    </dgm:pt>
    <dgm:pt modelId="{0EFB1848-8DCA-474D-9E6B-9AA44F355506}" type="parTrans" cxnId="{198F7AFE-A2F2-4BB4-9B90-304D77C65F6D}">
      <dgm:prSet/>
      <dgm:spPr/>
      <dgm:t>
        <a:bodyPr/>
        <a:lstStyle/>
        <a:p>
          <a:endParaRPr lang="it-IT"/>
        </a:p>
      </dgm:t>
    </dgm:pt>
    <dgm:pt modelId="{6954AC9D-F0E3-4B0B-B403-608150CF6CF0}" type="sibTrans" cxnId="{198F7AFE-A2F2-4BB4-9B90-304D77C65F6D}">
      <dgm:prSet/>
      <dgm:spPr/>
      <dgm:t>
        <a:bodyPr/>
        <a:lstStyle/>
        <a:p>
          <a:endParaRPr lang="it-IT"/>
        </a:p>
      </dgm:t>
    </dgm:pt>
    <dgm:pt modelId="{D7527DD5-A5F7-4C34-A6C2-D7C6179C08BE}">
      <dgm:prSet/>
      <dgm:spPr/>
      <dgm:t>
        <a:bodyPr/>
        <a:lstStyle/>
        <a:p>
          <a:r>
            <a:rPr lang="it-IT" b="1" dirty="0">
              <a:solidFill>
                <a:srgbClr val="FF0000"/>
              </a:solidFill>
            </a:rPr>
            <a:t>DDI asincrona: </a:t>
          </a:r>
          <a:r>
            <a:rPr lang="it-IT" dirty="0"/>
            <a:t>tenere conto dei ritmi di apprendimento e delle necessarie pause nella giornata, soprattutto se complementare nella giornata</a:t>
          </a:r>
        </a:p>
      </dgm:t>
    </dgm:pt>
    <dgm:pt modelId="{C308CBF2-AAF5-46F5-8538-1A34CC138A42}" type="parTrans" cxnId="{542F269C-E2EF-4425-91D6-4DC705E85EB7}">
      <dgm:prSet/>
      <dgm:spPr/>
      <dgm:t>
        <a:bodyPr/>
        <a:lstStyle/>
        <a:p>
          <a:endParaRPr lang="it-IT"/>
        </a:p>
      </dgm:t>
    </dgm:pt>
    <dgm:pt modelId="{356A14DA-DD2A-4799-A51E-C4D8D5BE8F78}" type="sibTrans" cxnId="{542F269C-E2EF-4425-91D6-4DC705E85EB7}">
      <dgm:prSet/>
      <dgm:spPr/>
      <dgm:t>
        <a:bodyPr/>
        <a:lstStyle/>
        <a:p>
          <a:endParaRPr lang="it-IT"/>
        </a:p>
      </dgm:t>
    </dgm:pt>
    <dgm:pt modelId="{BE8F01D8-F47E-459E-82C4-B73029203A6D}" type="pres">
      <dgm:prSet presAssocID="{0F38C55A-68A9-441D-B9FF-DA1C581684A3}" presName="matrix" presStyleCnt="0">
        <dgm:presLayoutVars>
          <dgm:chMax val="1"/>
          <dgm:dir/>
          <dgm:resizeHandles val="exact"/>
        </dgm:presLayoutVars>
      </dgm:prSet>
      <dgm:spPr/>
    </dgm:pt>
    <dgm:pt modelId="{8465D897-FDFF-46ED-980F-25F325F630E7}" type="pres">
      <dgm:prSet presAssocID="{0F38C55A-68A9-441D-B9FF-DA1C581684A3}" presName="diamond" presStyleLbl="bgShp" presStyleIdx="0" presStyleCnt="1" custScaleX="218015"/>
      <dgm:spPr/>
    </dgm:pt>
    <dgm:pt modelId="{2FF91D8D-0BC8-4E13-BA0D-0F68293287E3}" type="pres">
      <dgm:prSet presAssocID="{0F38C55A-68A9-441D-B9FF-DA1C581684A3}" presName="quad1" presStyleLbl="node1" presStyleIdx="0" presStyleCnt="4" custScaleX="171799" custLinFactNeighborX="-44184" custLinFactNeighborY="65">
        <dgm:presLayoutVars>
          <dgm:chMax val="0"/>
          <dgm:chPref val="0"/>
          <dgm:bulletEnabled val="1"/>
        </dgm:presLayoutVars>
      </dgm:prSet>
      <dgm:spPr/>
    </dgm:pt>
    <dgm:pt modelId="{0C2CD1A2-F209-42A4-A3F2-044FA8881279}" type="pres">
      <dgm:prSet presAssocID="{0F38C55A-68A9-441D-B9FF-DA1C581684A3}" presName="quad2" presStyleLbl="node1" presStyleIdx="1" presStyleCnt="4" custScaleX="182133" custLinFactNeighborX="28249" custLinFactNeighborY="65">
        <dgm:presLayoutVars>
          <dgm:chMax val="0"/>
          <dgm:chPref val="0"/>
          <dgm:bulletEnabled val="1"/>
        </dgm:presLayoutVars>
      </dgm:prSet>
      <dgm:spPr/>
    </dgm:pt>
    <dgm:pt modelId="{B6DB1AF8-1E13-45AB-86FF-984DDEB1CA48}" type="pres">
      <dgm:prSet presAssocID="{0F38C55A-68A9-441D-B9FF-DA1C581684A3}" presName="quad3" presStyleLbl="node1" presStyleIdx="2" presStyleCnt="4" custScaleX="167453" custLinFactNeighborX="-45633" custLinFactNeighborY="2898">
        <dgm:presLayoutVars>
          <dgm:chMax val="0"/>
          <dgm:chPref val="0"/>
          <dgm:bulletEnabled val="1"/>
        </dgm:presLayoutVars>
      </dgm:prSet>
      <dgm:spPr/>
    </dgm:pt>
    <dgm:pt modelId="{81F72143-68BF-4D32-A2A7-0292BCBD73D3}" type="pres">
      <dgm:prSet presAssocID="{0F38C55A-68A9-441D-B9FF-DA1C581684A3}" presName="quad4" presStyleLbl="node1" presStyleIdx="3" presStyleCnt="4" custScaleX="173906" custLinFactNeighborX="30258">
        <dgm:presLayoutVars>
          <dgm:chMax val="0"/>
          <dgm:chPref val="0"/>
          <dgm:bulletEnabled val="1"/>
        </dgm:presLayoutVars>
      </dgm:prSet>
      <dgm:spPr/>
    </dgm:pt>
  </dgm:ptLst>
  <dgm:cxnLst>
    <dgm:cxn modelId="{62722E44-DDCA-433E-8CBB-0F7095FC5427}" type="presOf" srcId="{E36CC1BE-CBE0-4098-A297-158DE1C2524C}" destId="{0C2CD1A2-F209-42A4-A3F2-044FA8881279}" srcOrd="0" destOrd="0" presId="urn:microsoft.com/office/officeart/2005/8/layout/matrix3"/>
    <dgm:cxn modelId="{E684FD52-8D7B-4652-981F-4A4C5F262779}" srcId="{0F38C55A-68A9-441D-B9FF-DA1C581684A3}" destId="{E36CC1BE-CBE0-4098-A297-158DE1C2524C}" srcOrd="1" destOrd="0" parTransId="{B7C8F96C-D1C6-497A-9F7A-707FF3B27813}" sibTransId="{980BFE10-9729-446C-914A-7C80C8D17F18}"/>
    <dgm:cxn modelId="{0BAAA47F-F8C0-4080-8F5A-E4987058E5ED}" type="presOf" srcId="{D7527DD5-A5F7-4C34-A6C2-D7C6179C08BE}" destId="{81F72143-68BF-4D32-A2A7-0292BCBD73D3}" srcOrd="0" destOrd="0" presId="urn:microsoft.com/office/officeart/2005/8/layout/matrix3"/>
    <dgm:cxn modelId="{CE1A3F83-BF8D-4D98-BE5F-7D1A63205B9D}" type="presOf" srcId="{0F38C55A-68A9-441D-B9FF-DA1C581684A3}" destId="{BE8F01D8-F47E-459E-82C4-B73029203A6D}" srcOrd="0" destOrd="0" presId="urn:microsoft.com/office/officeart/2005/8/layout/matrix3"/>
    <dgm:cxn modelId="{542F269C-E2EF-4425-91D6-4DC705E85EB7}" srcId="{0F38C55A-68A9-441D-B9FF-DA1C581684A3}" destId="{D7527DD5-A5F7-4C34-A6C2-D7C6179C08BE}" srcOrd="3" destOrd="0" parTransId="{C308CBF2-AAF5-46F5-8538-1A34CC138A42}" sibTransId="{356A14DA-DD2A-4799-A51E-C4D8D5BE8F78}"/>
    <dgm:cxn modelId="{2D871ECF-AF57-4317-8144-95D4DCEAC999}" srcId="{0F38C55A-68A9-441D-B9FF-DA1C581684A3}" destId="{CED0F31B-8A93-4655-BEC2-B5352621FE8B}" srcOrd="0" destOrd="0" parTransId="{61C465C9-C571-4F97-B99E-110FCCE6DB81}" sibTransId="{DA35C17F-FE5F-4425-8044-4B8B36086E04}"/>
    <dgm:cxn modelId="{68E35BD6-5DE2-41E3-AD0E-F76A416A2B31}" type="presOf" srcId="{CED0F31B-8A93-4655-BEC2-B5352621FE8B}" destId="{2FF91D8D-0BC8-4E13-BA0D-0F68293287E3}" srcOrd="0" destOrd="0" presId="urn:microsoft.com/office/officeart/2005/8/layout/matrix3"/>
    <dgm:cxn modelId="{8EBE58EB-B46E-4186-82BE-B3EEC75B0800}" type="presOf" srcId="{E4B68CCC-D4E5-4798-94D8-BE97392CF87B}" destId="{B6DB1AF8-1E13-45AB-86FF-984DDEB1CA48}" srcOrd="0" destOrd="0" presId="urn:microsoft.com/office/officeart/2005/8/layout/matrix3"/>
    <dgm:cxn modelId="{198F7AFE-A2F2-4BB4-9B90-304D77C65F6D}" srcId="{0F38C55A-68A9-441D-B9FF-DA1C581684A3}" destId="{E4B68CCC-D4E5-4798-94D8-BE97392CF87B}" srcOrd="2" destOrd="0" parTransId="{0EFB1848-8DCA-474D-9E6B-9AA44F355506}" sibTransId="{6954AC9D-F0E3-4B0B-B403-608150CF6CF0}"/>
    <dgm:cxn modelId="{C7D4E027-5C62-4FB4-926F-BF58850898C9}" type="presParOf" srcId="{BE8F01D8-F47E-459E-82C4-B73029203A6D}" destId="{8465D897-FDFF-46ED-980F-25F325F630E7}" srcOrd="0" destOrd="0" presId="urn:microsoft.com/office/officeart/2005/8/layout/matrix3"/>
    <dgm:cxn modelId="{DD69AFC8-6FF3-44DB-B4A4-4A9D8185C3FF}" type="presParOf" srcId="{BE8F01D8-F47E-459E-82C4-B73029203A6D}" destId="{2FF91D8D-0BC8-4E13-BA0D-0F68293287E3}" srcOrd="1" destOrd="0" presId="urn:microsoft.com/office/officeart/2005/8/layout/matrix3"/>
    <dgm:cxn modelId="{BBEA852C-2AD0-4116-BF33-7A07BD765430}" type="presParOf" srcId="{BE8F01D8-F47E-459E-82C4-B73029203A6D}" destId="{0C2CD1A2-F209-42A4-A3F2-044FA8881279}" srcOrd="2" destOrd="0" presId="urn:microsoft.com/office/officeart/2005/8/layout/matrix3"/>
    <dgm:cxn modelId="{5CF16650-B584-4D90-99D7-73136E95B85A}" type="presParOf" srcId="{BE8F01D8-F47E-459E-82C4-B73029203A6D}" destId="{B6DB1AF8-1E13-45AB-86FF-984DDEB1CA48}" srcOrd="3" destOrd="0" presId="urn:microsoft.com/office/officeart/2005/8/layout/matrix3"/>
    <dgm:cxn modelId="{BEAC26F4-3C9D-4DEB-B787-2D88C802AA7E}" type="presParOf" srcId="{BE8F01D8-F47E-459E-82C4-B73029203A6D}" destId="{81F72143-68BF-4D32-A2A7-0292BCBD73D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DF9558-722A-4DD5-B6FA-08D2969C22CF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81A9902-B33E-43CB-85EF-C137720B08D6}">
      <dgm:prSet custT="1"/>
      <dgm:spPr/>
      <dgm:t>
        <a:bodyPr/>
        <a:lstStyle/>
        <a:p>
          <a:r>
            <a:rPr lang="it-IT" sz="2000" dirty="0"/>
            <a:t>mantenere il contatto fra bambini e con bambini e famiglie (videochiamata, brevi video, messaggi audio…); fornire piccole esperienze secondo il progetto educativo, favorendo l’attività dei bambini; sito dedicato </a:t>
          </a:r>
        </a:p>
      </dgm:t>
    </dgm:pt>
    <dgm:pt modelId="{1A233E12-42E3-401E-9467-896DEAEAD4CF}" type="parTrans" cxnId="{DCD8491C-ACAA-4799-A4B2-C2EC5D2DB164}">
      <dgm:prSet/>
      <dgm:spPr/>
      <dgm:t>
        <a:bodyPr/>
        <a:lstStyle/>
        <a:p>
          <a:endParaRPr lang="it-IT"/>
        </a:p>
      </dgm:t>
    </dgm:pt>
    <dgm:pt modelId="{AA37F880-E4D7-4CD5-BFFE-4BD0984DCDD9}" type="sibTrans" cxnId="{DCD8491C-ACAA-4799-A4B2-C2EC5D2DB164}">
      <dgm:prSet/>
      <dgm:spPr/>
      <dgm:t>
        <a:bodyPr/>
        <a:lstStyle/>
        <a:p>
          <a:endParaRPr lang="it-IT"/>
        </a:p>
      </dgm:t>
    </dgm:pt>
    <dgm:pt modelId="{D49194C6-8781-4365-B8E8-5997BC251939}">
      <dgm:prSet custT="1"/>
      <dgm:spPr/>
      <dgm:t>
        <a:bodyPr/>
        <a:lstStyle/>
        <a:p>
          <a:r>
            <a:rPr lang="it-IT" sz="1600" dirty="0"/>
            <a:t>Si rimanda al documento di lavoro “Orientamenti pedagogici sui Legami educativi a Distanza. Un modo diverso per ‘fare’ nido e scuola dell’infanzia </a:t>
          </a:r>
          <a:r>
            <a:rPr lang="it-IT" sz="1200" dirty="0"/>
            <a:t>” </a:t>
          </a:r>
          <a:r>
            <a:rPr lang="it-IT" sz="1200" dirty="0">
              <a:solidFill>
                <a:srgbClr val="00206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https://www.miur.gov.it/web/guest/orientamenti-pedagogici-sui-legami-educativi-a-distanza-per-nido-e-infanzia-lead-</a:t>
          </a:r>
          <a:endParaRPr lang="it-IT" sz="1200" dirty="0">
            <a:solidFill>
              <a:srgbClr val="002060"/>
            </a:solidFill>
          </a:endParaRPr>
        </a:p>
      </dgm:t>
    </dgm:pt>
    <dgm:pt modelId="{A1F88EF9-5560-469E-8DA6-B2360D6B71F8}" type="parTrans" cxnId="{77F4F29D-0729-4035-A2D7-B7239EEC64A3}">
      <dgm:prSet/>
      <dgm:spPr/>
      <dgm:t>
        <a:bodyPr/>
        <a:lstStyle/>
        <a:p>
          <a:endParaRPr lang="it-IT"/>
        </a:p>
      </dgm:t>
    </dgm:pt>
    <dgm:pt modelId="{60765623-C27C-45F2-B30A-75E5344BE01C}" type="sibTrans" cxnId="{77F4F29D-0729-4035-A2D7-B7239EEC64A3}">
      <dgm:prSet/>
      <dgm:spPr/>
      <dgm:t>
        <a:bodyPr/>
        <a:lstStyle/>
        <a:p>
          <a:endParaRPr lang="it-IT"/>
        </a:p>
      </dgm:t>
    </dgm:pt>
    <dgm:pt modelId="{3E34BE87-E9E6-49A7-983A-D0EF9856D32A}" type="pres">
      <dgm:prSet presAssocID="{B6DF9558-722A-4DD5-B6FA-08D2969C22CF}" presName="CompostProcess" presStyleCnt="0">
        <dgm:presLayoutVars>
          <dgm:dir/>
          <dgm:resizeHandles val="exact"/>
        </dgm:presLayoutVars>
      </dgm:prSet>
      <dgm:spPr/>
    </dgm:pt>
    <dgm:pt modelId="{A1A1BB05-D329-4B9E-A073-52210365B64B}" type="pres">
      <dgm:prSet presAssocID="{B6DF9558-722A-4DD5-B6FA-08D2969C22CF}" presName="arrow" presStyleLbl="bgShp" presStyleIdx="0" presStyleCnt="1" custLinFactNeighborX="-6486" custLinFactNeighborY="4760"/>
      <dgm:spPr>
        <a:solidFill>
          <a:srgbClr val="FF0000"/>
        </a:solidFill>
      </dgm:spPr>
    </dgm:pt>
    <dgm:pt modelId="{D1537D8C-FCB6-4F6E-B647-641613382090}" type="pres">
      <dgm:prSet presAssocID="{B6DF9558-722A-4DD5-B6FA-08D2969C22CF}" presName="linearProcess" presStyleCnt="0"/>
      <dgm:spPr/>
    </dgm:pt>
    <dgm:pt modelId="{FE19B3B9-9655-4B27-992A-C53BCE6D4B35}" type="pres">
      <dgm:prSet presAssocID="{A81A9902-B33E-43CB-85EF-C137720B08D6}" presName="textNode" presStyleLbl="node1" presStyleIdx="0" presStyleCnt="2" custScaleX="119014" custScaleY="108570" custLinFactNeighborX="-1465" custLinFactNeighborY="10687">
        <dgm:presLayoutVars>
          <dgm:bulletEnabled val="1"/>
        </dgm:presLayoutVars>
      </dgm:prSet>
      <dgm:spPr/>
    </dgm:pt>
    <dgm:pt modelId="{5103457B-13B8-4069-901B-68572D377132}" type="pres">
      <dgm:prSet presAssocID="{AA37F880-E4D7-4CD5-BFFE-4BD0984DCDD9}" presName="sibTrans" presStyleCnt="0"/>
      <dgm:spPr/>
    </dgm:pt>
    <dgm:pt modelId="{30D71117-C8F0-4C8C-B357-0CD2B477C808}" type="pres">
      <dgm:prSet presAssocID="{D49194C6-8781-4365-B8E8-5997BC251939}" presName="textNode" presStyleLbl="node1" presStyleIdx="1" presStyleCnt="2" custScaleX="112123" custScaleY="110566" custLinFactNeighborX="768" custLinFactNeighborY="6238">
        <dgm:presLayoutVars>
          <dgm:bulletEnabled val="1"/>
        </dgm:presLayoutVars>
      </dgm:prSet>
      <dgm:spPr/>
    </dgm:pt>
  </dgm:ptLst>
  <dgm:cxnLst>
    <dgm:cxn modelId="{DCD8491C-ACAA-4799-A4B2-C2EC5D2DB164}" srcId="{B6DF9558-722A-4DD5-B6FA-08D2969C22CF}" destId="{A81A9902-B33E-43CB-85EF-C137720B08D6}" srcOrd="0" destOrd="0" parTransId="{1A233E12-42E3-401E-9467-896DEAEAD4CF}" sibTransId="{AA37F880-E4D7-4CD5-BFFE-4BD0984DCDD9}"/>
    <dgm:cxn modelId="{EE80C37B-6031-4CDA-86CE-24B6E6BC901B}" type="presOf" srcId="{A81A9902-B33E-43CB-85EF-C137720B08D6}" destId="{FE19B3B9-9655-4B27-992A-C53BCE6D4B35}" srcOrd="0" destOrd="0" presId="urn:microsoft.com/office/officeart/2005/8/layout/hProcess9"/>
    <dgm:cxn modelId="{70DDEE8B-B1E4-4B44-B12C-E8CB3EFAFFA7}" type="presOf" srcId="{B6DF9558-722A-4DD5-B6FA-08D2969C22CF}" destId="{3E34BE87-E9E6-49A7-983A-D0EF9856D32A}" srcOrd="0" destOrd="0" presId="urn:microsoft.com/office/officeart/2005/8/layout/hProcess9"/>
    <dgm:cxn modelId="{77F4F29D-0729-4035-A2D7-B7239EEC64A3}" srcId="{B6DF9558-722A-4DD5-B6FA-08D2969C22CF}" destId="{D49194C6-8781-4365-B8E8-5997BC251939}" srcOrd="1" destOrd="0" parTransId="{A1F88EF9-5560-469E-8DA6-B2360D6B71F8}" sibTransId="{60765623-C27C-45F2-B30A-75E5344BE01C}"/>
    <dgm:cxn modelId="{65090FA5-AE73-48FC-B9B2-0BEB352569AB}" type="presOf" srcId="{D49194C6-8781-4365-B8E8-5997BC251939}" destId="{30D71117-C8F0-4C8C-B357-0CD2B477C808}" srcOrd="0" destOrd="0" presId="urn:microsoft.com/office/officeart/2005/8/layout/hProcess9"/>
    <dgm:cxn modelId="{1392A6A4-E664-405C-9C30-7A29F0D92689}" type="presParOf" srcId="{3E34BE87-E9E6-49A7-983A-D0EF9856D32A}" destId="{A1A1BB05-D329-4B9E-A073-52210365B64B}" srcOrd="0" destOrd="0" presId="urn:microsoft.com/office/officeart/2005/8/layout/hProcess9"/>
    <dgm:cxn modelId="{A559CB3D-5BB3-4FCD-97F5-3152D140CF74}" type="presParOf" srcId="{3E34BE87-E9E6-49A7-983A-D0EF9856D32A}" destId="{D1537D8C-FCB6-4F6E-B647-641613382090}" srcOrd="1" destOrd="0" presId="urn:microsoft.com/office/officeart/2005/8/layout/hProcess9"/>
    <dgm:cxn modelId="{764B5353-6F84-415C-B0F6-3505FF80706D}" type="presParOf" srcId="{D1537D8C-FCB6-4F6E-B647-641613382090}" destId="{FE19B3B9-9655-4B27-992A-C53BCE6D4B35}" srcOrd="0" destOrd="0" presId="urn:microsoft.com/office/officeart/2005/8/layout/hProcess9"/>
    <dgm:cxn modelId="{6B796249-94D7-46E0-808C-8EB3A05EB6BD}" type="presParOf" srcId="{D1537D8C-FCB6-4F6E-B647-641613382090}" destId="{5103457B-13B8-4069-901B-68572D377132}" srcOrd="1" destOrd="0" presId="urn:microsoft.com/office/officeart/2005/8/layout/hProcess9"/>
    <dgm:cxn modelId="{ECF02BD2-0950-4096-8C17-567E50738514}" type="presParOf" srcId="{D1537D8C-FCB6-4F6E-B647-641613382090}" destId="{30D71117-C8F0-4C8C-B357-0CD2B477C808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6F03C70-EA73-4902-BE79-5AB3BDCFA3FE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8BD7933-BA86-45AE-8AE3-601324F5B0FB}">
      <dgm:prSet custT="1"/>
      <dgm:spPr/>
      <dgm:t>
        <a:bodyPr/>
        <a:lstStyle/>
        <a:p>
          <a:r>
            <a:rPr lang="it-IT" sz="1800" dirty="0"/>
            <a:t>Almeno 10 ore settimanali di didattica in modalità sincrona a classe intera per le prime della Primaria, almeno 15 per le classi successive</a:t>
          </a:r>
        </a:p>
      </dgm:t>
    </dgm:pt>
    <dgm:pt modelId="{641888DA-3A21-45F3-A883-ED2D1015E776}" type="parTrans" cxnId="{B0E94A25-10AF-4E87-B4DE-D39DFAA16F05}">
      <dgm:prSet/>
      <dgm:spPr/>
      <dgm:t>
        <a:bodyPr/>
        <a:lstStyle/>
        <a:p>
          <a:endParaRPr lang="it-IT"/>
        </a:p>
      </dgm:t>
    </dgm:pt>
    <dgm:pt modelId="{0FE66DEB-6D10-44CF-9540-76291B6C00D7}" type="sibTrans" cxnId="{B0E94A25-10AF-4E87-B4DE-D39DFAA16F05}">
      <dgm:prSet/>
      <dgm:spPr/>
      <dgm:t>
        <a:bodyPr/>
        <a:lstStyle/>
        <a:p>
          <a:endParaRPr lang="it-IT"/>
        </a:p>
      </dgm:t>
    </dgm:pt>
    <dgm:pt modelId="{3027A15F-08FC-4BF0-A385-3796B702894F}">
      <dgm:prSet/>
      <dgm:spPr/>
      <dgm:t>
        <a:bodyPr/>
        <a:lstStyle/>
        <a:p>
          <a:r>
            <a:rPr lang="it-IT"/>
            <a:t>Possibilità di ulteriori attività a piccoli gruppi</a:t>
          </a:r>
        </a:p>
      </dgm:t>
    </dgm:pt>
    <dgm:pt modelId="{F6A6F775-4C7B-4966-8563-4CA5D2F9C3B6}" type="parTrans" cxnId="{79C0D907-680E-4C0F-BB85-0C1A6ECD64BE}">
      <dgm:prSet/>
      <dgm:spPr/>
      <dgm:t>
        <a:bodyPr/>
        <a:lstStyle/>
        <a:p>
          <a:endParaRPr lang="it-IT"/>
        </a:p>
      </dgm:t>
    </dgm:pt>
    <dgm:pt modelId="{AC6E4855-5073-41B5-A837-9E2543D2F486}" type="sibTrans" cxnId="{79C0D907-680E-4C0F-BB85-0C1A6ECD64BE}">
      <dgm:prSet/>
      <dgm:spPr/>
      <dgm:t>
        <a:bodyPr/>
        <a:lstStyle/>
        <a:p>
          <a:endParaRPr lang="it-IT"/>
        </a:p>
      </dgm:t>
    </dgm:pt>
    <dgm:pt modelId="{CA55C2D2-3964-4033-B201-84CBE0A13874}">
      <dgm:prSet/>
      <dgm:spPr/>
      <dgm:t>
        <a:bodyPr/>
        <a:lstStyle/>
        <a:p>
          <a:r>
            <a:rPr lang="it-IT"/>
            <a:t>Possibilità di ulteriori attività disciplinari e interdisciplinari</a:t>
          </a:r>
        </a:p>
      </dgm:t>
    </dgm:pt>
    <dgm:pt modelId="{1213A192-8B4B-49EE-B60F-FEA85F4A89BD}" type="parTrans" cxnId="{33C786A3-8E38-408E-A099-88C4B9DB8C8C}">
      <dgm:prSet/>
      <dgm:spPr/>
      <dgm:t>
        <a:bodyPr/>
        <a:lstStyle/>
        <a:p>
          <a:endParaRPr lang="it-IT"/>
        </a:p>
      </dgm:t>
    </dgm:pt>
    <dgm:pt modelId="{56D1E084-FE0F-4850-AF4D-4F662E25A905}" type="sibTrans" cxnId="{33C786A3-8E38-408E-A099-88C4B9DB8C8C}">
      <dgm:prSet/>
      <dgm:spPr/>
      <dgm:t>
        <a:bodyPr/>
        <a:lstStyle/>
        <a:p>
          <a:endParaRPr lang="it-IT"/>
        </a:p>
      </dgm:t>
    </dgm:pt>
    <dgm:pt modelId="{28177658-6C2F-4F98-A2B1-7A277AE4C657}">
      <dgm:prSet/>
      <dgm:spPr/>
      <dgm:t>
        <a:bodyPr/>
        <a:lstStyle/>
        <a:p>
          <a:r>
            <a:rPr lang="it-IT"/>
            <a:t>Possibilità di proposte in modalità asincrona</a:t>
          </a:r>
        </a:p>
      </dgm:t>
    </dgm:pt>
    <dgm:pt modelId="{89DBBFD0-6197-48B2-9551-6FAEC535A22C}" type="parTrans" cxnId="{7201D6D5-46BB-40D2-989D-9ECCB238FED0}">
      <dgm:prSet/>
      <dgm:spPr/>
      <dgm:t>
        <a:bodyPr/>
        <a:lstStyle/>
        <a:p>
          <a:endParaRPr lang="it-IT"/>
        </a:p>
      </dgm:t>
    </dgm:pt>
    <dgm:pt modelId="{E0C2E122-0250-4FF0-857E-B4D00807E961}" type="sibTrans" cxnId="{7201D6D5-46BB-40D2-989D-9ECCB238FED0}">
      <dgm:prSet/>
      <dgm:spPr/>
      <dgm:t>
        <a:bodyPr/>
        <a:lstStyle/>
        <a:p>
          <a:endParaRPr lang="it-IT"/>
        </a:p>
      </dgm:t>
    </dgm:pt>
    <dgm:pt modelId="{140BF2DD-CF1A-4EF2-9A9E-FC48C24FBEE9}" type="pres">
      <dgm:prSet presAssocID="{06F03C70-EA73-4902-BE79-5AB3BDCFA3FE}" presName="CompostProcess" presStyleCnt="0">
        <dgm:presLayoutVars>
          <dgm:dir/>
          <dgm:resizeHandles val="exact"/>
        </dgm:presLayoutVars>
      </dgm:prSet>
      <dgm:spPr/>
    </dgm:pt>
    <dgm:pt modelId="{86A661A8-57D1-411A-A45C-26FAA3C06E68}" type="pres">
      <dgm:prSet presAssocID="{06F03C70-EA73-4902-BE79-5AB3BDCFA3FE}" presName="arrow" presStyleLbl="bgShp" presStyleIdx="0" presStyleCnt="1"/>
      <dgm:spPr>
        <a:solidFill>
          <a:srgbClr val="FF0000"/>
        </a:solidFill>
      </dgm:spPr>
    </dgm:pt>
    <dgm:pt modelId="{6368AEA1-E84C-4B82-92FF-B01D8CDFCC33}" type="pres">
      <dgm:prSet presAssocID="{06F03C70-EA73-4902-BE79-5AB3BDCFA3FE}" presName="linearProcess" presStyleCnt="0"/>
      <dgm:spPr/>
    </dgm:pt>
    <dgm:pt modelId="{B49C5AF5-2B3B-47EF-976C-65A0DFE4F967}" type="pres">
      <dgm:prSet presAssocID="{B8BD7933-BA86-45AE-8AE3-601324F5B0FB}" presName="textNode" presStyleLbl="node1" presStyleIdx="0" presStyleCnt="4" custScaleX="124635" custScaleY="123756" custLinFactX="4732" custLinFactNeighborX="100000" custLinFactNeighborY="-79">
        <dgm:presLayoutVars>
          <dgm:bulletEnabled val="1"/>
        </dgm:presLayoutVars>
      </dgm:prSet>
      <dgm:spPr/>
    </dgm:pt>
    <dgm:pt modelId="{4E90C05E-59C1-466D-9D7D-074BA2A09819}" type="pres">
      <dgm:prSet presAssocID="{0FE66DEB-6D10-44CF-9540-76291B6C00D7}" presName="sibTrans" presStyleCnt="0"/>
      <dgm:spPr/>
    </dgm:pt>
    <dgm:pt modelId="{46BAB869-8D30-4063-97D2-6DA3F985B9E3}" type="pres">
      <dgm:prSet presAssocID="{3027A15F-08FC-4BF0-A385-3796B702894F}" presName="textNode" presStyleLbl="node1" presStyleIdx="1" presStyleCnt="4" custScaleX="72434" custLinFactX="1192" custLinFactNeighborX="100000" custLinFactNeighborY="-79">
        <dgm:presLayoutVars>
          <dgm:bulletEnabled val="1"/>
        </dgm:presLayoutVars>
      </dgm:prSet>
      <dgm:spPr/>
    </dgm:pt>
    <dgm:pt modelId="{2EB42E99-38D9-4D9D-A59D-05513A416EA7}" type="pres">
      <dgm:prSet presAssocID="{AC6E4855-5073-41B5-A837-9E2543D2F486}" presName="sibTrans" presStyleCnt="0"/>
      <dgm:spPr/>
    </dgm:pt>
    <dgm:pt modelId="{BAE2BAAD-E63B-44BF-AA70-705A4955AC03}" type="pres">
      <dgm:prSet presAssocID="{CA55C2D2-3964-4033-B201-84CBE0A13874}" presName="textNode" presStyleLbl="node1" presStyleIdx="2" presStyleCnt="4" custScaleX="81376" custLinFactNeighborX="55831" custLinFactNeighborY="1418">
        <dgm:presLayoutVars>
          <dgm:bulletEnabled val="1"/>
        </dgm:presLayoutVars>
      </dgm:prSet>
      <dgm:spPr/>
    </dgm:pt>
    <dgm:pt modelId="{39BB5C8D-73FD-41F9-BCBA-3E22996B74CF}" type="pres">
      <dgm:prSet presAssocID="{56D1E084-FE0F-4850-AF4D-4F662E25A905}" presName="sibTrans" presStyleCnt="0"/>
      <dgm:spPr/>
    </dgm:pt>
    <dgm:pt modelId="{7689A0A9-24C2-4DFA-AFF8-6C656F74E5FE}" type="pres">
      <dgm:prSet presAssocID="{28177658-6C2F-4F98-A2B1-7A277AE4C657}" presName="textNode" presStyleLbl="node1" presStyleIdx="3" presStyleCnt="4" custScaleX="68411">
        <dgm:presLayoutVars>
          <dgm:bulletEnabled val="1"/>
        </dgm:presLayoutVars>
      </dgm:prSet>
      <dgm:spPr/>
    </dgm:pt>
  </dgm:ptLst>
  <dgm:cxnLst>
    <dgm:cxn modelId="{79C0D907-680E-4C0F-BB85-0C1A6ECD64BE}" srcId="{06F03C70-EA73-4902-BE79-5AB3BDCFA3FE}" destId="{3027A15F-08FC-4BF0-A385-3796B702894F}" srcOrd="1" destOrd="0" parTransId="{F6A6F775-4C7B-4966-8563-4CA5D2F9C3B6}" sibTransId="{AC6E4855-5073-41B5-A837-9E2543D2F486}"/>
    <dgm:cxn modelId="{B0E94A25-10AF-4E87-B4DE-D39DFAA16F05}" srcId="{06F03C70-EA73-4902-BE79-5AB3BDCFA3FE}" destId="{B8BD7933-BA86-45AE-8AE3-601324F5B0FB}" srcOrd="0" destOrd="0" parTransId="{641888DA-3A21-45F3-A883-ED2D1015E776}" sibTransId="{0FE66DEB-6D10-44CF-9540-76291B6C00D7}"/>
    <dgm:cxn modelId="{D7678940-32BA-4C39-B884-B52B4C3C6E44}" type="presOf" srcId="{28177658-6C2F-4F98-A2B1-7A277AE4C657}" destId="{7689A0A9-24C2-4DFA-AFF8-6C656F74E5FE}" srcOrd="0" destOrd="0" presId="urn:microsoft.com/office/officeart/2005/8/layout/hProcess9"/>
    <dgm:cxn modelId="{B7463B6E-C17D-42F3-8256-0DF74807C73B}" type="presOf" srcId="{CA55C2D2-3964-4033-B201-84CBE0A13874}" destId="{BAE2BAAD-E63B-44BF-AA70-705A4955AC03}" srcOrd="0" destOrd="0" presId="urn:microsoft.com/office/officeart/2005/8/layout/hProcess9"/>
    <dgm:cxn modelId="{C81C535A-C7E7-4280-9DD5-D7FAA83D928B}" type="presOf" srcId="{3027A15F-08FC-4BF0-A385-3796B702894F}" destId="{46BAB869-8D30-4063-97D2-6DA3F985B9E3}" srcOrd="0" destOrd="0" presId="urn:microsoft.com/office/officeart/2005/8/layout/hProcess9"/>
    <dgm:cxn modelId="{33C786A3-8E38-408E-A099-88C4B9DB8C8C}" srcId="{06F03C70-EA73-4902-BE79-5AB3BDCFA3FE}" destId="{CA55C2D2-3964-4033-B201-84CBE0A13874}" srcOrd="2" destOrd="0" parTransId="{1213A192-8B4B-49EE-B60F-FEA85F4A89BD}" sibTransId="{56D1E084-FE0F-4850-AF4D-4F662E25A905}"/>
    <dgm:cxn modelId="{D93136D3-C20A-44E4-9789-0878EDBAD3A6}" type="presOf" srcId="{06F03C70-EA73-4902-BE79-5AB3BDCFA3FE}" destId="{140BF2DD-CF1A-4EF2-9A9E-FC48C24FBEE9}" srcOrd="0" destOrd="0" presId="urn:microsoft.com/office/officeart/2005/8/layout/hProcess9"/>
    <dgm:cxn modelId="{7201D6D5-46BB-40D2-989D-9ECCB238FED0}" srcId="{06F03C70-EA73-4902-BE79-5AB3BDCFA3FE}" destId="{28177658-6C2F-4F98-A2B1-7A277AE4C657}" srcOrd="3" destOrd="0" parTransId="{89DBBFD0-6197-48B2-9551-6FAEC535A22C}" sibTransId="{E0C2E122-0250-4FF0-857E-B4D00807E961}"/>
    <dgm:cxn modelId="{7542E8EB-04B9-4399-A9C7-DB192D033F8C}" type="presOf" srcId="{B8BD7933-BA86-45AE-8AE3-601324F5B0FB}" destId="{B49C5AF5-2B3B-47EF-976C-65A0DFE4F967}" srcOrd="0" destOrd="0" presId="urn:microsoft.com/office/officeart/2005/8/layout/hProcess9"/>
    <dgm:cxn modelId="{0226D572-9C19-4499-BE04-3BB884D72F61}" type="presParOf" srcId="{140BF2DD-CF1A-4EF2-9A9E-FC48C24FBEE9}" destId="{86A661A8-57D1-411A-A45C-26FAA3C06E68}" srcOrd="0" destOrd="0" presId="urn:microsoft.com/office/officeart/2005/8/layout/hProcess9"/>
    <dgm:cxn modelId="{DF5A7589-ACF5-4B16-849C-C4080FA4648E}" type="presParOf" srcId="{140BF2DD-CF1A-4EF2-9A9E-FC48C24FBEE9}" destId="{6368AEA1-E84C-4B82-92FF-B01D8CDFCC33}" srcOrd="1" destOrd="0" presId="urn:microsoft.com/office/officeart/2005/8/layout/hProcess9"/>
    <dgm:cxn modelId="{0C65011F-71BB-4F63-9EDD-B10AB41CB13F}" type="presParOf" srcId="{6368AEA1-E84C-4B82-92FF-B01D8CDFCC33}" destId="{B49C5AF5-2B3B-47EF-976C-65A0DFE4F967}" srcOrd="0" destOrd="0" presId="urn:microsoft.com/office/officeart/2005/8/layout/hProcess9"/>
    <dgm:cxn modelId="{6D0D4230-C6F5-450A-A49C-A6F0E5557E34}" type="presParOf" srcId="{6368AEA1-E84C-4B82-92FF-B01D8CDFCC33}" destId="{4E90C05E-59C1-466D-9D7D-074BA2A09819}" srcOrd="1" destOrd="0" presId="urn:microsoft.com/office/officeart/2005/8/layout/hProcess9"/>
    <dgm:cxn modelId="{1A30AAE3-A897-4E77-BAA9-DCF39B1586CC}" type="presParOf" srcId="{6368AEA1-E84C-4B82-92FF-B01D8CDFCC33}" destId="{46BAB869-8D30-4063-97D2-6DA3F985B9E3}" srcOrd="2" destOrd="0" presId="urn:microsoft.com/office/officeart/2005/8/layout/hProcess9"/>
    <dgm:cxn modelId="{5D44610E-B7EF-4489-95C9-A2C434C4FB9D}" type="presParOf" srcId="{6368AEA1-E84C-4B82-92FF-B01D8CDFCC33}" destId="{2EB42E99-38D9-4D9D-A59D-05513A416EA7}" srcOrd="3" destOrd="0" presId="urn:microsoft.com/office/officeart/2005/8/layout/hProcess9"/>
    <dgm:cxn modelId="{F60D0895-A1BB-4EF9-AE56-5252D3E69582}" type="presParOf" srcId="{6368AEA1-E84C-4B82-92FF-B01D8CDFCC33}" destId="{BAE2BAAD-E63B-44BF-AA70-705A4955AC03}" srcOrd="4" destOrd="0" presId="urn:microsoft.com/office/officeart/2005/8/layout/hProcess9"/>
    <dgm:cxn modelId="{3FD395D0-ED46-42AE-97C3-DA9A5C173098}" type="presParOf" srcId="{6368AEA1-E84C-4B82-92FF-B01D8CDFCC33}" destId="{39BB5C8D-73FD-41F9-BCBA-3E22996B74CF}" srcOrd="5" destOrd="0" presId="urn:microsoft.com/office/officeart/2005/8/layout/hProcess9"/>
    <dgm:cxn modelId="{B74B1852-AA80-4B4B-86E1-DECC3D0085B9}" type="presParOf" srcId="{6368AEA1-E84C-4B82-92FF-B01D8CDFCC33}" destId="{7689A0A9-24C2-4DFA-AFF8-6C656F74E5F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2CE7BB-7BBB-4AC9-BB3D-D187521823EA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417D01C9-107E-4B87-B6A9-5F3120FCC129}">
      <dgm:prSet/>
      <dgm:spPr/>
      <dgm:t>
        <a:bodyPr/>
        <a:lstStyle/>
        <a:p>
          <a:r>
            <a:rPr lang="it-IT"/>
            <a:t>Acquisto da parte della scuola di siti web o applicazioni per esecuzione in sincrono di lezioni individuali di strumento e di ore di musica d’insieme</a:t>
          </a:r>
        </a:p>
      </dgm:t>
    </dgm:pt>
    <dgm:pt modelId="{4442CD69-43BB-4514-9CBF-754187B7629D}" type="parTrans" cxnId="{7BDEAEA1-8251-45C1-824E-F7FF763BB31F}">
      <dgm:prSet/>
      <dgm:spPr/>
      <dgm:t>
        <a:bodyPr/>
        <a:lstStyle/>
        <a:p>
          <a:endParaRPr lang="it-IT"/>
        </a:p>
      </dgm:t>
    </dgm:pt>
    <dgm:pt modelId="{49E64720-643E-49FA-8CF5-69EC2F69F0B6}" type="sibTrans" cxnId="{7BDEAEA1-8251-45C1-824E-F7FF763BB31F}">
      <dgm:prSet/>
      <dgm:spPr/>
      <dgm:t>
        <a:bodyPr/>
        <a:lstStyle/>
        <a:p>
          <a:endParaRPr lang="it-IT"/>
        </a:p>
      </dgm:t>
    </dgm:pt>
    <dgm:pt modelId="{39FAD1E4-7E34-41CE-934D-B1D5CAC7C358}" type="pres">
      <dgm:prSet presAssocID="{832CE7BB-7BBB-4AC9-BB3D-D187521823E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4B9BF30-3928-4912-A062-704BA8861A09}" type="pres">
      <dgm:prSet presAssocID="{417D01C9-107E-4B87-B6A9-5F3120FCC129}" presName="horFlow" presStyleCnt="0"/>
      <dgm:spPr/>
    </dgm:pt>
    <dgm:pt modelId="{9ECCBF29-0F1F-4A01-AC41-BC5A9478BE4A}" type="pres">
      <dgm:prSet presAssocID="{417D01C9-107E-4B87-B6A9-5F3120FCC129}" presName="bigChev" presStyleLbl="node1" presStyleIdx="0" presStyleCnt="1"/>
      <dgm:spPr/>
    </dgm:pt>
  </dgm:ptLst>
  <dgm:cxnLst>
    <dgm:cxn modelId="{C4A2AE7F-DD71-49E0-A3CA-6FE20E4474AC}" type="presOf" srcId="{417D01C9-107E-4B87-B6A9-5F3120FCC129}" destId="{9ECCBF29-0F1F-4A01-AC41-BC5A9478BE4A}" srcOrd="0" destOrd="0" presId="urn:microsoft.com/office/officeart/2005/8/layout/lProcess3"/>
    <dgm:cxn modelId="{98D30E98-32B6-4D7E-9986-5B6210377C60}" type="presOf" srcId="{832CE7BB-7BBB-4AC9-BB3D-D187521823EA}" destId="{39FAD1E4-7E34-41CE-934D-B1D5CAC7C358}" srcOrd="0" destOrd="0" presId="urn:microsoft.com/office/officeart/2005/8/layout/lProcess3"/>
    <dgm:cxn modelId="{7BDEAEA1-8251-45C1-824E-F7FF763BB31F}" srcId="{832CE7BB-7BBB-4AC9-BB3D-D187521823EA}" destId="{417D01C9-107E-4B87-B6A9-5F3120FCC129}" srcOrd="0" destOrd="0" parTransId="{4442CD69-43BB-4514-9CBF-754187B7629D}" sibTransId="{49E64720-643E-49FA-8CF5-69EC2F69F0B6}"/>
    <dgm:cxn modelId="{EFF65101-8011-4BB0-9A31-C1647D4E5224}" type="presParOf" srcId="{39FAD1E4-7E34-41CE-934D-B1D5CAC7C358}" destId="{A4B9BF30-3928-4912-A062-704BA8861A09}" srcOrd="0" destOrd="0" presId="urn:microsoft.com/office/officeart/2005/8/layout/lProcess3"/>
    <dgm:cxn modelId="{15C3DE58-3073-45F8-9C5F-1D1E6A63FF30}" type="presParOf" srcId="{A4B9BF30-3928-4912-A062-704BA8861A09}" destId="{9ECCBF29-0F1F-4A01-AC41-BC5A9478BE4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BA0D2-6606-442E-8FAA-0E5D9056F731}">
      <dsp:nvSpPr>
        <dsp:cNvPr id="0" name=""/>
        <dsp:cNvSpPr/>
      </dsp:nvSpPr>
      <dsp:spPr>
        <a:xfrm rot="10800000">
          <a:off x="640215" y="1293"/>
          <a:ext cx="6293545" cy="129121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939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bg1"/>
              </a:solidFill>
            </a:rPr>
            <a:t>Per le scuole secondarie di II grado, in modalità complementare alla didattica in presenza</a:t>
          </a:r>
        </a:p>
      </dsp:txBody>
      <dsp:txXfrm rot="10800000">
        <a:off x="963019" y="1293"/>
        <a:ext cx="5970741" cy="1291217"/>
      </dsp:txXfrm>
    </dsp:sp>
    <dsp:sp modelId="{5724EC2E-1B9E-4D89-B3A3-32F39ECE3782}">
      <dsp:nvSpPr>
        <dsp:cNvPr id="0" name=""/>
        <dsp:cNvSpPr/>
      </dsp:nvSpPr>
      <dsp:spPr>
        <a:xfrm>
          <a:off x="297104" y="30552"/>
          <a:ext cx="1291217" cy="12912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54A5A6-33F6-42AC-9CE6-AB42D9F5A9DC}">
      <dsp:nvSpPr>
        <dsp:cNvPr id="0" name=""/>
        <dsp:cNvSpPr/>
      </dsp:nvSpPr>
      <dsp:spPr>
        <a:xfrm rot="10800000">
          <a:off x="800712" y="1670065"/>
          <a:ext cx="6079548" cy="129121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9391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bg1"/>
              </a:solidFill>
            </a:rPr>
            <a:t>Per tutte le istituzioni scolastiche di qualsiasi grado, qualora si rendesse necessario sospendere nuovamente le attività didattiche in presenza, a causa delle condizioni epidemiologiche. </a:t>
          </a:r>
        </a:p>
      </dsp:txBody>
      <dsp:txXfrm rot="10800000">
        <a:off x="1123516" y="1670065"/>
        <a:ext cx="5756744" cy="1291217"/>
      </dsp:txXfrm>
    </dsp:sp>
    <dsp:sp modelId="{F99478BA-20F5-4A07-8B9B-D836BB4133DB}">
      <dsp:nvSpPr>
        <dsp:cNvPr id="0" name=""/>
        <dsp:cNvSpPr/>
      </dsp:nvSpPr>
      <dsp:spPr>
        <a:xfrm>
          <a:off x="212649" y="1621296"/>
          <a:ext cx="1291217" cy="1291217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117000" r="-11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8F9A0-1FEE-4866-9BA8-7F27796FA592}">
      <dsp:nvSpPr>
        <dsp:cNvPr id="0" name=""/>
        <dsp:cNvSpPr/>
      </dsp:nvSpPr>
      <dsp:spPr>
        <a:xfrm>
          <a:off x="649887" y="0"/>
          <a:ext cx="7365386" cy="3599316"/>
        </a:xfrm>
        <a:prstGeom prst="rightArrow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CD5500E-4BCA-47EC-9260-68079CA1030C}">
      <dsp:nvSpPr>
        <dsp:cNvPr id="0" name=""/>
        <dsp:cNvSpPr/>
      </dsp:nvSpPr>
      <dsp:spPr>
        <a:xfrm>
          <a:off x="293633" y="1079794"/>
          <a:ext cx="2599548" cy="1439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Almeno 20 ore di lezione in modalità sincrona a classe intera</a:t>
          </a:r>
        </a:p>
      </dsp:txBody>
      <dsp:txXfrm>
        <a:off x="363915" y="1150076"/>
        <a:ext cx="2458984" cy="1299162"/>
      </dsp:txXfrm>
    </dsp:sp>
    <dsp:sp modelId="{ACFE6A2A-4137-4A17-826C-BEAB85DCF082}">
      <dsp:nvSpPr>
        <dsp:cNvPr id="0" name=""/>
        <dsp:cNvSpPr/>
      </dsp:nvSpPr>
      <dsp:spPr>
        <a:xfrm>
          <a:off x="3032806" y="1079794"/>
          <a:ext cx="2599548" cy="1439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Possibili ulteriori attività per piccoli gruppi</a:t>
          </a:r>
        </a:p>
      </dsp:txBody>
      <dsp:txXfrm>
        <a:off x="3103088" y="1150076"/>
        <a:ext cx="2458984" cy="1299162"/>
      </dsp:txXfrm>
    </dsp:sp>
    <dsp:sp modelId="{358C5B1E-F950-4153-A414-5EA3918632DB}">
      <dsp:nvSpPr>
        <dsp:cNvPr id="0" name=""/>
        <dsp:cNvSpPr/>
      </dsp:nvSpPr>
      <dsp:spPr>
        <a:xfrm>
          <a:off x="5771978" y="1079794"/>
          <a:ext cx="2599548" cy="14397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/>
            <a:t>Possibili ulteriori proposte in modalità asincrona</a:t>
          </a:r>
        </a:p>
      </dsp:txBody>
      <dsp:txXfrm>
        <a:off x="5842260" y="1150076"/>
        <a:ext cx="2458984" cy="12991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44AC1-EEF9-4714-B876-6272287EBC10}">
      <dsp:nvSpPr>
        <dsp:cNvPr id="0" name=""/>
        <dsp:cNvSpPr/>
      </dsp:nvSpPr>
      <dsp:spPr>
        <a:xfrm>
          <a:off x="649887" y="0"/>
          <a:ext cx="7365386" cy="4194778"/>
        </a:xfrm>
        <a:prstGeom prst="rightArrow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A49E94E-CB63-4B7E-934C-3D12A688EFD4}">
      <dsp:nvSpPr>
        <dsp:cNvPr id="0" name=""/>
        <dsp:cNvSpPr/>
      </dsp:nvSpPr>
      <dsp:spPr>
        <a:xfrm>
          <a:off x="293633" y="1258433"/>
          <a:ext cx="2599548" cy="167791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1° livello: da 9 ore settimanali nel primo periodo a 12 ore settimanali in modalità sincrona per il secondo periodo</a:t>
          </a:r>
        </a:p>
      </dsp:txBody>
      <dsp:txXfrm>
        <a:off x="375542" y="1340342"/>
        <a:ext cx="2435730" cy="1514093"/>
      </dsp:txXfrm>
    </dsp:sp>
    <dsp:sp modelId="{3E6C8874-7E86-4B8C-830B-8BE6028B7D14}">
      <dsp:nvSpPr>
        <dsp:cNvPr id="0" name=""/>
        <dsp:cNvSpPr/>
      </dsp:nvSpPr>
      <dsp:spPr>
        <a:xfrm>
          <a:off x="3032806" y="1258433"/>
          <a:ext cx="2599548" cy="167791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Corsi di Alfabetizzazione: almeno 8 ore in modalità sincrona</a:t>
          </a:r>
        </a:p>
      </dsp:txBody>
      <dsp:txXfrm>
        <a:off x="3114715" y="1340342"/>
        <a:ext cx="2435730" cy="1514093"/>
      </dsp:txXfrm>
    </dsp:sp>
    <dsp:sp modelId="{1993B089-58BB-4CC1-81BA-14F0635F1C0B}">
      <dsp:nvSpPr>
        <dsp:cNvPr id="0" name=""/>
        <dsp:cNvSpPr/>
      </dsp:nvSpPr>
      <dsp:spPr>
        <a:xfrm>
          <a:off x="5771978" y="1258433"/>
          <a:ext cx="2599548" cy="167791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2° livello: almeno 4 ore settimanali in modalità sincrona</a:t>
          </a:r>
        </a:p>
      </dsp:txBody>
      <dsp:txXfrm>
        <a:off x="5853887" y="1340342"/>
        <a:ext cx="2435730" cy="151409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1D747-7D5A-4C0C-9170-5D6EA04A17B2}">
      <dsp:nvSpPr>
        <dsp:cNvPr id="0" name=""/>
        <dsp:cNvSpPr/>
      </dsp:nvSpPr>
      <dsp:spPr>
        <a:xfrm>
          <a:off x="1290034" y="1190"/>
          <a:ext cx="5860686" cy="6929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Orario settimanale Docenti come da contratto di servizio</a:t>
          </a:r>
        </a:p>
      </dsp:txBody>
      <dsp:txXfrm>
        <a:off x="1323862" y="35018"/>
        <a:ext cx="5793030" cy="625316"/>
      </dsp:txXfrm>
    </dsp:sp>
    <dsp:sp modelId="{2618EBC6-6A74-42F9-BE3F-21C822A26F6D}">
      <dsp:nvSpPr>
        <dsp:cNvPr id="0" name=""/>
        <dsp:cNvSpPr/>
      </dsp:nvSpPr>
      <dsp:spPr>
        <a:xfrm>
          <a:off x="1290034" y="728811"/>
          <a:ext cx="5860686" cy="6929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Criteri uso DDI del Collegio Docenti</a:t>
          </a:r>
        </a:p>
      </dsp:txBody>
      <dsp:txXfrm>
        <a:off x="1323862" y="762639"/>
        <a:ext cx="5793030" cy="625316"/>
      </dsp:txXfrm>
    </dsp:sp>
    <dsp:sp modelId="{954BFD35-144C-4FF0-A8F8-16B537CA0762}">
      <dsp:nvSpPr>
        <dsp:cNvPr id="0" name=""/>
        <dsp:cNvSpPr/>
      </dsp:nvSpPr>
      <dsp:spPr>
        <a:xfrm>
          <a:off x="1290034" y="1456433"/>
          <a:ext cx="5860686" cy="6929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Orario definito dal Dirigente con quota didattica in presenza e quota oraria DDI</a:t>
          </a:r>
        </a:p>
      </dsp:txBody>
      <dsp:txXfrm>
        <a:off x="1323862" y="1490261"/>
        <a:ext cx="5793030" cy="625316"/>
      </dsp:txXfrm>
    </dsp:sp>
    <dsp:sp modelId="{16040C3B-2CB9-47B9-93EE-B00D8DAF40A9}">
      <dsp:nvSpPr>
        <dsp:cNvPr id="0" name=""/>
        <dsp:cNvSpPr/>
      </dsp:nvSpPr>
      <dsp:spPr>
        <a:xfrm>
          <a:off x="1290034" y="2184054"/>
          <a:ext cx="5860686" cy="6929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rgbClr val="FF0000"/>
              </a:solidFill>
            </a:rPr>
            <a:t>Possibilità riduzione unità oraria di lezione</a:t>
          </a:r>
        </a:p>
      </dsp:txBody>
      <dsp:txXfrm>
        <a:off x="1323862" y="2217882"/>
        <a:ext cx="5793030" cy="625316"/>
      </dsp:txXfrm>
    </dsp:sp>
    <dsp:sp modelId="{5506E67D-7433-44F8-9958-7C58AB3D706D}">
      <dsp:nvSpPr>
        <dsp:cNvPr id="0" name=""/>
        <dsp:cNvSpPr/>
      </dsp:nvSpPr>
      <dsp:spPr>
        <a:xfrm>
          <a:off x="1290034" y="2911676"/>
          <a:ext cx="5860686" cy="6929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Possibilità di compattazione discipline</a:t>
          </a:r>
        </a:p>
      </dsp:txBody>
      <dsp:txXfrm>
        <a:off x="1323862" y="2945504"/>
        <a:ext cx="5793030" cy="625316"/>
      </dsp:txXfrm>
    </dsp:sp>
    <dsp:sp modelId="{C2CEA27F-EDBA-454D-8504-8D02FC531A99}">
      <dsp:nvSpPr>
        <dsp:cNvPr id="0" name=""/>
        <dsp:cNvSpPr/>
      </dsp:nvSpPr>
      <dsp:spPr>
        <a:xfrm>
          <a:off x="1290034" y="3639297"/>
          <a:ext cx="5860686" cy="69297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>
              <a:solidFill>
                <a:srgbClr val="FF0000"/>
              </a:solidFill>
            </a:rPr>
            <a:t>Possibilità flessibilità date dall’autonomia scolastica</a:t>
          </a:r>
          <a:endParaRPr lang="it-IT" sz="1700" kern="1200" dirty="0">
            <a:solidFill>
              <a:srgbClr val="FF0000"/>
            </a:solidFill>
          </a:endParaRPr>
        </a:p>
      </dsp:txBody>
      <dsp:txXfrm>
        <a:off x="1323862" y="3673125"/>
        <a:ext cx="5793030" cy="6253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8C1ED-EBFD-429B-9470-B28A7058D37F}">
      <dsp:nvSpPr>
        <dsp:cNvPr id="0" name=""/>
        <dsp:cNvSpPr/>
      </dsp:nvSpPr>
      <dsp:spPr>
        <a:xfrm>
          <a:off x="0" y="24409"/>
          <a:ext cx="8559353" cy="8950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norme di comportamento di ogni componente </a:t>
          </a:r>
          <a:r>
            <a:rPr lang="it-IT" sz="1700" b="1" kern="1200" dirty="0"/>
            <a:t>durante le connessioni a distanza </a:t>
          </a:r>
          <a:r>
            <a:rPr lang="it-IT" sz="1700" kern="1200" dirty="0"/>
            <a:t>(rispetto dell’altro, condivisione di documenti e informazioni in modo adeguato, pertinente e limitato rispetto alle finalità, tutela dei dati personali e sensibili)</a:t>
          </a:r>
        </a:p>
      </dsp:txBody>
      <dsp:txXfrm>
        <a:off x="43693" y="68102"/>
        <a:ext cx="8471967" cy="807664"/>
      </dsp:txXfrm>
    </dsp:sp>
    <dsp:sp modelId="{5C5B949B-5730-4CBF-BAA3-B3E03FE5C481}">
      <dsp:nvSpPr>
        <dsp:cNvPr id="0" name=""/>
        <dsp:cNvSpPr/>
      </dsp:nvSpPr>
      <dsp:spPr>
        <a:xfrm>
          <a:off x="0" y="981671"/>
          <a:ext cx="8559353" cy="8950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modalità di svolgimento di: colloqui con la famiglia, Organi Collegiali, assemblea degli studenti e ogni altra riunione</a:t>
          </a:r>
          <a:endParaRPr lang="it-IT" sz="1700" kern="1200" dirty="0"/>
        </a:p>
      </dsp:txBody>
      <dsp:txXfrm>
        <a:off x="43693" y="1025364"/>
        <a:ext cx="8471967" cy="807664"/>
      </dsp:txXfrm>
    </dsp:sp>
    <dsp:sp modelId="{247816F9-4EFD-4CCF-B35D-FD00A613DFA0}">
      <dsp:nvSpPr>
        <dsp:cNvPr id="0" name=""/>
        <dsp:cNvSpPr/>
      </dsp:nvSpPr>
      <dsp:spPr>
        <a:xfrm>
          <a:off x="0" y="1912429"/>
          <a:ext cx="8559353" cy="8950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regole di disciplina adatte alla DDI per studenti e studentesse e relative sanzioni per comportamenti scorretti</a:t>
          </a:r>
        </a:p>
      </dsp:txBody>
      <dsp:txXfrm>
        <a:off x="43693" y="1956122"/>
        <a:ext cx="8471967" cy="807664"/>
      </dsp:txXfrm>
    </dsp:sp>
    <dsp:sp modelId="{597FBFCA-DE72-4E7C-94A5-84FECD4DE6E6}">
      <dsp:nvSpPr>
        <dsp:cNvPr id="0" name=""/>
        <dsp:cNvSpPr/>
      </dsp:nvSpPr>
      <dsp:spPr>
        <a:xfrm>
          <a:off x="0" y="2856439"/>
          <a:ext cx="8559353" cy="8950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appendice al </a:t>
          </a:r>
          <a:r>
            <a:rPr lang="it-IT" sz="1700" b="1" kern="1200"/>
            <a:t>patto di corresponsabilità educativa </a:t>
          </a:r>
          <a:r>
            <a:rPr lang="it-IT" sz="1700" kern="1200"/>
            <a:t>per descrivere i reciproci impegni in merito alla DDI</a:t>
          </a:r>
        </a:p>
      </dsp:txBody>
      <dsp:txXfrm>
        <a:off x="43693" y="2900132"/>
        <a:ext cx="8471967" cy="807664"/>
      </dsp:txXfrm>
    </dsp:sp>
    <dsp:sp modelId="{26E772FD-FDD3-424B-B570-F60A6221AB71}">
      <dsp:nvSpPr>
        <dsp:cNvPr id="0" name=""/>
        <dsp:cNvSpPr/>
      </dsp:nvSpPr>
      <dsp:spPr>
        <a:xfrm>
          <a:off x="0" y="3800449"/>
          <a:ext cx="8559353" cy="8950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/>
            <a:t>Formare gli alunni sui rischi della rete e sul cyberbullismo</a:t>
          </a:r>
          <a:endParaRPr lang="it-IT" sz="1700" kern="1200"/>
        </a:p>
      </dsp:txBody>
      <dsp:txXfrm>
        <a:off x="43693" y="3844142"/>
        <a:ext cx="8471967" cy="80766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9CDE3-A881-4E52-847D-052D3A2DAC2A}">
      <dsp:nvSpPr>
        <dsp:cNvPr id="0" name=""/>
        <dsp:cNvSpPr/>
      </dsp:nvSpPr>
      <dsp:spPr>
        <a:xfrm>
          <a:off x="0" y="5943"/>
          <a:ext cx="6887389" cy="2316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400" kern="1200"/>
            <a:t>Si sta predisponendo un nuovo documento con le relative indicazioni</a:t>
          </a:r>
        </a:p>
      </dsp:txBody>
      <dsp:txXfrm>
        <a:off x="113087" y="119030"/>
        <a:ext cx="6661215" cy="209042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CD256-5902-4B67-AB8D-A87FA18F4A8D}">
      <dsp:nvSpPr>
        <dsp:cNvPr id="0" name=""/>
        <dsp:cNvSpPr/>
      </dsp:nvSpPr>
      <dsp:spPr>
        <a:xfrm>
          <a:off x="0" y="6417"/>
          <a:ext cx="8226287" cy="10805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1. informatica, con priorità alla formazione sulle piattaforme in uso da parte dell’istituzione scolastica; </a:t>
          </a:r>
        </a:p>
      </dsp:txBody>
      <dsp:txXfrm>
        <a:off x="52750" y="59167"/>
        <a:ext cx="8120787" cy="975086"/>
      </dsp:txXfrm>
    </dsp:sp>
    <dsp:sp modelId="{159B3183-066B-41D0-AD29-9DDCD9A3229B}">
      <dsp:nvSpPr>
        <dsp:cNvPr id="0" name=""/>
        <dsp:cNvSpPr/>
      </dsp:nvSpPr>
      <dsp:spPr>
        <a:xfrm>
          <a:off x="0" y="1135963"/>
          <a:ext cx="8226287" cy="10805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2. metodologie innovative di insegnamento e ricadute sui processi di apprendimento (didattica breve, apprendimento cooperativo, </a:t>
          </a:r>
          <a:r>
            <a:rPr lang="it-IT" sz="1600" kern="1200" dirty="0" err="1"/>
            <a:t>flipped</a:t>
          </a:r>
          <a:r>
            <a:rPr lang="it-IT" sz="1600" kern="1200" dirty="0"/>
            <a:t> </a:t>
          </a:r>
          <a:r>
            <a:rPr lang="it-IT" sz="1600" kern="1200" dirty="0" err="1"/>
            <a:t>classroom</a:t>
          </a:r>
          <a:r>
            <a:rPr lang="it-IT" sz="1600" kern="1200" dirty="0"/>
            <a:t>, </a:t>
          </a:r>
          <a:r>
            <a:rPr lang="it-IT" sz="1600" kern="1200" dirty="0" err="1"/>
            <a:t>debate</a:t>
          </a:r>
          <a:r>
            <a:rPr lang="it-IT" sz="1600" kern="1200" dirty="0"/>
            <a:t>, project </a:t>
          </a:r>
          <a:r>
            <a:rPr lang="it-IT" sz="1600" kern="1200" dirty="0" err="1"/>
            <a:t>based</a:t>
          </a:r>
          <a:r>
            <a:rPr lang="it-IT" sz="1600" kern="1200" dirty="0"/>
            <a:t> learning);  modelli inclusivi per la didattica digitale integrata e per la didattica interdisciplinare;  gestione della classe e della dimensione emotiva degli alunni; </a:t>
          </a:r>
        </a:p>
      </dsp:txBody>
      <dsp:txXfrm>
        <a:off x="52750" y="1188713"/>
        <a:ext cx="8120787" cy="975086"/>
      </dsp:txXfrm>
    </dsp:sp>
    <dsp:sp modelId="{1026374D-E656-43AD-8121-C1DD597C7B5E}">
      <dsp:nvSpPr>
        <dsp:cNvPr id="0" name=""/>
        <dsp:cNvSpPr/>
      </dsp:nvSpPr>
      <dsp:spPr>
        <a:xfrm>
          <a:off x="0" y="2265510"/>
          <a:ext cx="8226287" cy="75092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3. privacy, salute e sicurezza sul lavoro nella didattica digitale integrata;</a:t>
          </a:r>
        </a:p>
      </dsp:txBody>
      <dsp:txXfrm>
        <a:off x="36657" y="2302167"/>
        <a:ext cx="8152973" cy="677607"/>
      </dsp:txXfrm>
    </dsp:sp>
    <dsp:sp modelId="{CC3F7BFD-2593-4F23-AF0A-0E5E700D1FE5}">
      <dsp:nvSpPr>
        <dsp:cNvPr id="0" name=""/>
        <dsp:cNvSpPr/>
      </dsp:nvSpPr>
      <dsp:spPr>
        <a:xfrm>
          <a:off x="0" y="3065391"/>
          <a:ext cx="8226287" cy="10805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4. formazione specifica sulle misure e sui comportamenti da assumere per la tutela della salute personale e della collettività in relazione all’emergenza sanitaria</a:t>
          </a:r>
        </a:p>
      </dsp:txBody>
      <dsp:txXfrm>
        <a:off x="52750" y="3118141"/>
        <a:ext cx="8120787" cy="9750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C6945-2E55-4490-943E-80E84A6A7AF3}">
      <dsp:nvSpPr>
        <dsp:cNvPr id="0" name=""/>
        <dsp:cNvSpPr/>
      </dsp:nvSpPr>
      <dsp:spPr>
        <a:xfrm>
          <a:off x="0" y="0"/>
          <a:ext cx="3918153" cy="391815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7E815-0E2F-4CA8-9032-C4F3606A7F75}">
      <dsp:nvSpPr>
        <dsp:cNvPr id="0" name=""/>
        <dsp:cNvSpPr/>
      </dsp:nvSpPr>
      <dsp:spPr>
        <a:xfrm>
          <a:off x="1959076" y="0"/>
          <a:ext cx="6187697" cy="39181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verifica necessità di dotazioni tecnologiche e connettività della scuola e degli studenti</a:t>
          </a:r>
        </a:p>
      </dsp:txBody>
      <dsp:txXfrm>
        <a:off x="1959076" y="0"/>
        <a:ext cx="6187697" cy="1175448"/>
      </dsp:txXfrm>
    </dsp:sp>
    <dsp:sp modelId="{C5E4060C-CE4F-4748-9EB6-AFDD04B88B9E}">
      <dsp:nvSpPr>
        <dsp:cNvPr id="0" name=""/>
        <dsp:cNvSpPr/>
      </dsp:nvSpPr>
      <dsp:spPr>
        <a:xfrm>
          <a:off x="685678" y="1175448"/>
          <a:ext cx="2546796" cy="25467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F526AB-7827-46A2-8408-E41160B0D4E3}">
      <dsp:nvSpPr>
        <dsp:cNvPr id="0" name=""/>
        <dsp:cNvSpPr/>
      </dsp:nvSpPr>
      <dsp:spPr>
        <a:xfrm>
          <a:off x="1959076" y="1175448"/>
          <a:ext cx="6187697" cy="25467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deliberazione in CdI dei criteri per l’assegnazione in comodato d’uso a studenti ed eventualmente docenti a tempo determinato</a:t>
          </a:r>
        </a:p>
      </dsp:txBody>
      <dsp:txXfrm>
        <a:off x="1959076" y="1175448"/>
        <a:ext cx="6187697" cy="1175444"/>
      </dsp:txXfrm>
    </dsp:sp>
    <dsp:sp modelId="{F7658F4E-736F-45BA-9B15-4FD2C719DBE3}">
      <dsp:nvSpPr>
        <dsp:cNvPr id="0" name=""/>
        <dsp:cNvSpPr/>
      </dsp:nvSpPr>
      <dsp:spPr>
        <a:xfrm>
          <a:off x="1371354" y="2350892"/>
          <a:ext cx="1175444" cy="11754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3E0D8-E298-486C-9A39-A5D0C1AD625D}">
      <dsp:nvSpPr>
        <dsp:cNvPr id="0" name=""/>
        <dsp:cNvSpPr/>
      </dsp:nvSpPr>
      <dsp:spPr>
        <a:xfrm>
          <a:off x="1959076" y="2350892"/>
          <a:ext cx="6187697" cy="11754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/>
            <a:t>possibilità di acquisto strumentazioni e </a:t>
          </a:r>
          <a:r>
            <a:rPr lang="it-IT" sz="2200" kern="1200" dirty="0" err="1"/>
            <a:t>sim</a:t>
          </a:r>
          <a:r>
            <a:rPr lang="it-IT" sz="2200" kern="1200" dirty="0"/>
            <a:t> dati</a:t>
          </a:r>
        </a:p>
      </dsp:txBody>
      <dsp:txXfrm>
        <a:off x="1959076" y="2350892"/>
        <a:ext cx="6187697" cy="11754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01992-F0A4-4E5F-93B2-9C5D020883D1}">
      <dsp:nvSpPr>
        <dsp:cNvPr id="0" name=""/>
        <dsp:cNvSpPr/>
      </dsp:nvSpPr>
      <dsp:spPr>
        <a:xfrm>
          <a:off x="0" y="48"/>
          <a:ext cx="8420100" cy="10759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rgbClr val="FF0000"/>
              </a:solidFill>
            </a:rPr>
            <a:t>Il Collegio Docenti </a:t>
          </a:r>
          <a:r>
            <a:rPr lang="it-IT" sz="1800" kern="1200" dirty="0"/>
            <a:t>definisce modalità e criteri di erogazione della DDI e delinea la cornice metodologica e pedagogica a cui i singoli docenti devono riferirsi </a:t>
          </a:r>
        </a:p>
      </dsp:txBody>
      <dsp:txXfrm>
        <a:off x="52525" y="52573"/>
        <a:ext cx="8315050" cy="970926"/>
      </dsp:txXfrm>
    </dsp:sp>
    <dsp:sp modelId="{346787A1-41CD-4371-A52C-4C895EADC1B9}">
      <dsp:nvSpPr>
        <dsp:cNvPr id="0" name=""/>
        <dsp:cNvSpPr/>
      </dsp:nvSpPr>
      <dsp:spPr>
        <a:xfrm>
          <a:off x="0" y="1088764"/>
          <a:ext cx="8420100" cy="10759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 </a:t>
          </a:r>
          <a:r>
            <a:rPr lang="it-IT" sz="1800" kern="1200" dirty="0">
              <a:solidFill>
                <a:srgbClr val="FF0000"/>
              </a:solidFill>
            </a:rPr>
            <a:t>docenti della classe </a:t>
          </a:r>
          <a:r>
            <a:rPr lang="it-IT" sz="1800" kern="1200" dirty="0"/>
            <a:t>rimodulano la progettazione disciplinare individuando i contenuti essenziali, i nodi interdisciplinari, gli apporti all’apprendimento attesi dai contesti non formali esterni e digitali </a:t>
          </a:r>
        </a:p>
      </dsp:txBody>
      <dsp:txXfrm>
        <a:off x="52525" y="1141289"/>
        <a:ext cx="8315050" cy="970926"/>
      </dsp:txXfrm>
    </dsp:sp>
    <dsp:sp modelId="{3A1B50D4-6D95-424F-8DDB-C27D0A03A2DB}">
      <dsp:nvSpPr>
        <dsp:cNvPr id="0" name=""/>
        <dsp:cNvSpPr/>
      </dsp:nvSpPr>
      <dsp:spPr>
        <a:xfrm>
          <a:off x="0" y="2177481"/>
          <a:ext cx="8420100" cy="10759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I </a:t>
          </a:r>
          <a:r>
            <a:rPr lang="it-IT" sz="1800" kern="1200" dirty="0">
              <a:solidFill>
                <a:srgbClr val="FF0000"/>
              </a:solidFill>
            </a:rPr>
            <a:t>docenti di sostegno </a:t>
          </a:r>
          <a:r>
            <a:rPr lang="it-IT" sz="1800" kern="1200" dirty="0"/>
            <a:t>favoriscono interazione dell’alunno con disabilità con i compagni in presenza o in DDI, con gli altri docenti, lavorano con l’alunno in piccolo gruppo quotidianamente, concorrono alla stesura delle unità di apprendimento, predispongono materiale personalizzato</a:t>
          </a:r>
        </a:p>
      </dsp:txBody>
      <dsp:txXfrm>
        <a:off x="52525" y="2230006"/>
        <a:ext cx="8315050" cy="970926"/>
      </dsp:txXfrm>
    </dsp:sp>
    <dsp:sp modelId="{1400EB07-8957-4FD9-A5B1-3AEFC59E6D0D}">
      <dsp:nvSpPr>
        <dsp:cNvPr id="0" name=""/>
        <dsp:cNvSpPr/>
      </dsp:nvSpPr>
      <dsp:spPr>
        <a:xfrm>
          <a:off x="0" y="3266198"/>
          <a:ext cx="8420100" cy="10759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rgbClr val="FF0000"/>
              </a:solidFill>
            </a:rPr>
            <a:t>Gli studenti </a:t>
          </a:r>
          <a:r>
            <a:rPr lang="it-IT" sz="1800" kern="1200" dirty="0"/>
            <a:t>devono essere al centro dei processi di insegnamento-apprendimento, sviluppando autonomia e responsabilità</a:t>
          </a:r>
        </a:p>
      </dsp:txBody>
      <dsp:txXfrm>
        <a:off x="52525" y="3318723"/>
        <a:ext cx="8315050" cy="970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4FA64A-E569-4D05-83A4-B4AD2BAADA88}">
      <dsp:nvSpPr>
        <dsp:cNvPr id="0" name=""/>
        <dsp:cNvSpPr/>
      </dsp:nvSpPr>
      <dsp:spPr>
        <a:xfrm>
          <a:off x="0" y="0"/>
          <a:ext cx="8420100" cy="1687683"/>
        </a:xfrm>
        <a:prstGeom prst="roundRect">
          <a:avLst/>
        </a:prstGeom>
        <a:gradFill rotWithShape="1">
          <a:gsLst>
            <a:gs pos="0">
              <a:schemeClr val="accent1">
                <a:tint val="60000"/>
                <a:satMod val="100000"/>
                <a:lumMod val="110000"/>
              </a:schemeClr>
            </a:gs>
            <a:gs pos="100000">
              <a:schemeClr val="accent1"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2000" kern="1200" dirty="0">
              <a:solidFill>
                <a:srgbClr val="FF0000"/>
              </a:solidFill>
            </a:rPr>
            <a:t>Docente Animatore e Team digitale</a:t>
          </a:r>
          <a:r>
            <a:rPr lang="it-IT" sz="2000" kern="1200" dirty="0"/>
            <a:t>: supportano la realizzazione delle attività digitali dei colleghi meno esperti, predispongono spazi di archiviazione, anche in cloud, per conservare in sicurezza gli elaborati degli alunni, i verbali delle riunioni degli Organi Collegiali, i prodotti della didattica a distanza</a:t>
          </a:r>
        </a:p>
      </dsp:txBody>
      <dsp:txXfrm>
        <a:off x="82386" y="82386"/>
        <a:ext cx="8255328" cy="1522911"/>
      </dsp:txXfrm>
    </dsp:sp>
    <dsp:sp modelId="{376D8886-1A20-49FF-8D5D-EDCD32D505AC}">
      <dsp:nvSpPr>
        <dsp:cNvPr id="0" name=""/>
        <dsp:cNvSpPr/>
      </dsp:nvSpPr>
      <dsp:spPr>
        <a:xfrm>
          <a:off x="0" y="1813922"/>
          <a:ext cx="8420100" cy="1298174"/>
        </a:xfrm>
        <a:prstGeom prst="roundRect">
          <a:avLst/>
        </a:prstGeom>
        <a:gradFill rotWithShape="1">
          <a:gsLst>
            <a:gs pos="0">
              <a:schemeClr val="accent1">
                <a:tint val="60000"/>
                <a:satMod val="100000"/>
                <a:lumMod val="110000"/>
              </a:schemeClr>
            </a:gs>
            <a:gs pos="100000">
              <a:schemeClr val="accent1">
                <a:tint val="70000"/>
                <a:satMod val="10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Spazi di archiviazione scolastica delle videolezioni possono consentire la conservazione ed il riutilizzo in modalità asincrona da parte degli alunni. Serve regolamentazione per accesso, conservazione e  diffusione di materiale audio-video</a:t>
          </a:r>
          <a:endParaRPr lang="it-IT" sz="2200" kern="1200" dirty="0"/>
        </a:p>
      </dsp:txBody>
      <dsp:txXfrm>
        <a:off x="63372" y="1877294"/>
        <a:ext cx="8293356" cy="11714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4625E-A5D2-479B-9620-793403E7E2F4}">
      <dsp:nvSpPr>
        <dsp:cNvPr id="0" name=""/>
        <dsp:cNvSpPr/>
      </dsp:nvSpPr>
      <dsp:spPr>
        <a:xfrm>
          <a:off x="833874" y="0"/>
          <a:ext cx="4625009" cy="462500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AF7B8-12AE-47BB-8272-2EB975625943}">
      <dsp:nvSpPr>
        <dsp:cNvPr id="0" name=""/>
        <dsp:cNvSpPr/>
      </dsp:nvSpPr>
      <dsp:spPr>
        <a:xfrm>
          <a:off x="2001491" y="463183"/>
          <a:ext cx="5296030" cy="4430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Scelta di una piattaforma unica per tutto l’istituto</a:t>
          </a:r>
        </a:p>
      </dsp:txBody>
      <dsp:txXfrm>
        <a:off x="2023120" y="484812"/>
        <a:ext cx="5252772" cy="399821"/>
      </dsp:txXfrm>
    </dsp:sp>
    <dsp:sp modelId="{6DBB2857-E848-4993-A156-48A7DBB268AD}">
      <dsp:nvSpPr>
        <dsp:cNvPr id="0" name=""/>
        <dsp:cNvSpPr/>
      </dsp:nvSpPr>
      <dsp:spPr>
        <a:xfrm>
          <a:off x="1995704" y="961648"/>
          <a:ext cx="5307604" cy="4430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Spazi di archiviazione per reperire materiali</a:t>
          </a:r>
        </a:p>
      </dsp:txBody>
      <dsp:txXfrm>
        <a:off x="2017333" y="983277"/>
        <a:ext cx="5264346" cy="399821"/>
      </dsp:txXfrm>
    </dsp:sp>
    <dsp:sp modelId="{7D26EA61-73C9-4B59-ABDC-8BBCC00B6656}">
      <dsp:nvSpPr>
        <dsp:cNvPr id="0" name=""/>
        <dsp:cNvSpPr/>
      </dsp:nvSpPr>
      <dsp:spPr>
        <a:xfrm>
          <a:off x="1995704" y="1460112"/>
          <a:ext cx="5307604" cy="4430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Registro delle comunicazioni e delle attività</a:t>
          </a:r>
        </a:p>
      </dsp:txBody>
      <dsp:txXfrm>
        <a:off x="2017333" y="1481741"/>
        <a:ext cx="5264346" cy="399821"/>
      </dsp:txXfrm>
    </dsp:sp>
    <dsp:sp modelId="{A6D00A0C-9046-4325-B13F-0387F58DF069}">
      <dsp:nvSpPr>
        <dsp:cNvPr id="0" name=""/>
        <dsp:cNvSpPr/>
      </dsp:nvSpPr>
      <dsp:spPr>
        <a:xfrm>
          <a:off x="1995704" y="1958577"/>
          <a:ext cx="5307604" cy="9620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Utilizzo delle potenzialità del registro elettronico (sempre per presenze di docenti e alunni, per assegnazione compiti, comunicazioni scuola-famiglia)</a:t>
          </a:r>
        </a:p>
      </dsp:txBody>
      <dsp:txXfrm>
        <a:off x="2042669" y="2005542"/>
        <a:ext cx="5213674" cy="868150"/>
      </dsp:txXfrm>
    </dsp:sp>
    <dsp:sp modelId="{17736435-A52B-44C8-9C37-36FFE238DBBF}">
      <dsp:nvSpPr>
        <dsp:cNvPr id="0" name=""/>
        <dsp:cNvSpPr/>
      </dsp:nvSpPr>
      <dsp:spPr>
        <a:xfrm>
          <a:off x="1989316" y="2976042"/>
          <a:ext cx="5320381" cy="44307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Accesso con ogni device (tablet, PC, smartphone,…)</a:t>
          </a:r>
        </a:p>
      </dsp:txBody>
      <dsp:txXfrm>
        <a:off x="2010945" y="2997671"/>
        <a:ext cx="5277123" cy="399821"/>
      </dsp:txXfrm>
    </dsp:sp>
    <dsp:sp modelId="{1898FA7E-2DC3-4BD4-8CAB-5CD038687B95}">
      <dsp:nvSpPr>
        <dsp:cNvPr id="0" name=""/>
        <dsp:cNvSpPr/>
      </dsp:nvSpPr>
      <dsp:spPr>
        <a:xfrm>
          <a:off x="1986114" y="3474507"/>
          <a:ext cx="5326784" cy="6319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Svolgimento di attività sincrona preferibilmente con oscuramento dell’ambiente circostante</a:t>
          </a:r>
        </a:p>
      </dsp:txBody>
      <dsp:txXfrm>
        <a:off x="2016962" y="3505355"/>
        <a:ext cx="5265088" cy="5702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5D897-FDFF-46ED-980F-25F325F630E7}">
      <dsp:nvSpPr>
        <dsp:cNvPr id="0" name=""/>
        <dsp:cNvSpPr/>
      </dsp:nvSpPr>
      <dsp:spPr>
        <a:xfrm>
          <a:off x="-781255" y="0"/>
          <a:ext cx="10227672" cy="469127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FF91D8D-0BC8-4E13-BA0D-0F68293287E3}">
      <dsp:nvSpPr>
        <dsp:cNvPr id="0" name=""/>
        <dsp:cNvSpPr/>
      </dsp:nvSpPr>
      <dsp:spPr>
        <a:xfrm>
          <a:off x="967412" y="446859"/>
          <a:ext cx="3143226" cy="1829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FF0000"/>
              </a:solidFill>
            </a:rPr>
            <a:t>Alunni con fragilità nelle condizioni di salute</a:t>
          </a:r>
          <a:r>
            <a:rPr lang="it-IT" sz="1600" kern="1200" dirty="0"/>
            <a:t>: possibile istruzione domiciliare, in sinergia con famiglia e strutture locali competenti </a:t>
          </a:r>
        </a:p>
      </dsp:txBody>
      <dsp:txXfrm>
        <a:off x="1056725" y="536172"/>
        <a:ext cx="2964600" cy="1650969"/>
      </dsp:txXfrm>
    </dsp:sp>
    <dsp:sp modelId="{0C2CD1A2-F209-42A4-A3F2-044FA8881279}">
      <dsp:nvSpPr>
        <dsp:cNvPr id="0" name=""/>
        <dsp:cNvSpPr/>
      </dsp:nvSpPr>
      <dsp:spPr>
        <a:xfrm>
          <a:off x="4168441" y="446859"/>
          <a:ext cx="3332296" cy="1829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rgbClr val="FF0000"/>
              </a:solidFill>
            </a:rPr>
            <a:t>Alunni con fragilità emotive e socioeconomiche</a:t>
          </a:r>
          <a:r>
            <a:rPr lang="it-IT" sz="1500" kern="1200" dirty="0"/>
            <a:t>: possibile privilegiare didattica in presenza</a:t>
          </a:r>
        </a:p>
      </dsp:txBody>
      <dsp:txXfrm>
        <a:off x="4257754" y="536172"/>
        <a:ext cx="3153670" cy="1650969"/>
      </dsp:txXfrm>
    </dsp:sp>
    <dsp:sp modelId="{B6DB1AF8-1E13-45AB-86FF-984DDEB1CA48}">
      <dsp:nvSpPr>
        <dsp:cNvPr id="0" name=""/>
        <dsp:cNvSpPr/>
      </dsp:nvSpPr>
      <dsp:spPr>
        <a:xfrm>
          <a:off x="980658" y="2469025"/>
          <a:ext cx="3063712" cy="1829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rgbClr val="FF0000"/>
              </a:solidFill>
            </a:rPr>
            <a:t>DDI in sincronia</a:t>
          </a:r>
          <a:r>
            <a:rPr lang="it-IT" sz="1500" kern="1200" dirty="0"/>
            <a:t>: secondo l’orario degli studenti in presenza</a:t>
          </a:r>
        </a:p>
      </dsp:txBody>
      <dsp:txXfrm>
        <a:off x="1069971" y="2558338"/>
        <a:ext cx="2885086" cy="1650969"/>
      </dsp:txXfrm>
    </dsp:sp>
    <dsp:sp modelId="{81F72143-68BF-4D32-A2A7-0292BCBD73D3}">
      <dsp:nvSpPr>
        <dsp:cNvPr id="0" name=""/>
        <dsp:cNvSpPr/>
      </dsp:nvSpPr>
      <dsp:spPr>
        <a:xfrm>
          <a:off x="4280458" y="2416004"/>
          <a:ext cx="3181776" cy="1829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 dirty="0">
              <a:solidFill>
                <a:srgbClr val="FF0000"/>
              </a:solidFill>
            </a:rPr>
            <a:t>DDI asincrona: </a:t>
          </a:r>
          <a:r>
            <a:rPr lang="it-IT" sz="1500" kern="1200" dirty="0"/>
            <a:t>tenere conto dei ritmi di apprendimento e delle necessarie pause nella giornata, soprattutto se complementare nella giornata</a:t>
          </a:r>
        </a:p>
      </dsp:txBody>
      <dsp:txXfrm>
        <a:off x="4369771" y="2505317"/>
        <a:ext cx="3003150" cy="16509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1BB05-D329-4B9E-A073-52210365B64B}">
      <dsp:nvSpPr>
        <dsp:cNvPr id="0" name=""/>
        <dsp:cNvSpPr/>
      </dsp:nvSpPr>
      <dsp:spPr>
        <a:xfrm>
          <a:off x="166081" y="0"/>
          <a:ext cx="7104987" cy="4315718"/>
        </a:xfrm>
        <a:prstGeom prst="rightArrow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19B3B9-9655-4B27-992A-C53BCE6D4B35}">
      <dsp:nvSpPr>
        <dsp:cNvPr id="0" name=""/>
        <dsp:cNvSpPr/>
      </dsp:nvSpPr>
      <dsp:spPr>
        <a:xfrm>
          <a:off x="0" y="1405232"/>
          <a:ext cx="4171921" cy="18742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mantenere il contatto fra bambini e con bambini e famiglie (videochiamata, brevi video, messaggi audio…); fornire piccole esperienze secondo il progetto educativo, favorendo l’attività dei bambini; sito dedicato </a:t>
          </a:r>
        </a:p>
      </dsp:txBody>
      <dsp:txXfrm>
        <a:off x="91492" y="1496724"/>
        <a:ext cx="3988937" cy="1691246"/>
      </dsp:txXfrm>
    </dsp:sp>
    <dsp:sp modelId="{30D71117-C8F0-4C8C-B357-0CD2B477C808}">
      <dsp:nvSpPr>
        <dsp:cNvPr id="0" name=""/>
        <dsp:cNvSpPr/>
      </dsp:nvSpPr>
      <dsp:spPr>
        <a:xfrm>
          <a:off x="4428444" y="1311201"/>
          <a:ext cx="3930364" cy="19086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Si rimanda al documento di lavoro “Orientamenti pedagogici sui Legami educativi a Distanza. Un modo diverso per ‘fare’ nido e scuola dell’infanzia </a:t>
          </a:r>
          <a:r>
            <a:rPr lang="it-IT" sz="1200" kern="1200" dirty="0"/>
            <a:t>” </a:t>
          </a:r>
          <a:r>
            <a:rPr lang="it-IT" sz="1200" kern="1200" dirty="0">
              <a:solidFill>
                <a:srgbClr val="00206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https://www.miur.gov.it/web/guest/orientamenti-pedagogici-sui-legami-educativi-a-distanza-per-nido-e-infanzia-lead-</a:t>
          </a:r>
          <a:endParaRPr lang="it-IT" sz="1200" kern="1200" dirty="0">
            <a:solidFill>
              <a:srgbClr val="002060"/>
            </a:solidFill>
          </a:endParaRPr>
        </a:p>
      </dsp:txBody>
      <dsp:txXfrm>
        <a:off x="4521618" y="1404375"/>
        <a:ext cx="3744016" cy="17223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661A8-57D1-411A-A45C-26FAA3C06E68}">
      <dsp:nvSpPr>
        <dsp:cNvPr id="0" name=""/>
        <dsp:cNvSpPr/>
      </dsp:nvSpPr>
      <dsp:spPr>
        <a:xfrm>
          <a:off x="651013" y="0"/>
          <a:ext cx="7378147" cy="4270605"/>
        </a:xfrm>
        <a:prstGeom prst="rightArrow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49C5AF5-2B3B-47EF-976C-65A0DFE4F967}">
      <dsp:nvSpPr>
        <dsp:cNvPr id="0" name=""/>
        <dsp:cNvSpPr/>
      </dsp:nvSpPr>
      <dsp:spPr>
        <a:xfrm>
          <a:off x="240495" y="1076927"/>
          <a:ext cx="2984605" cy="211405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Almeno 10 ore settimanali di didattica in modalità sincrona a classe intera per le prime della Primaria, almeno 15 per le classi successive</a:t>
          </a:r>
        </a:p>
      </dsp:txBody>
      <dsp:txXfrm>
        <a:off x="343694" y="1180126"/>
        <a:ext cx="2778207" cy="1907653"/>
      </dsp:txXfrm>
    </dsp:sp>
    <dsp:sp modelId="{46BAB869-8D30-4063-97D2-6DA3F985B9E3}">
      <dsp:nvSpPr>
        <dsp:cNvPr id="0" name=""/>
        <dsp:cNvSpPr/>
      </dsp:nvSpPr>
      <dsp:spPr>
        <a:xfrm>
          <a:off x="3260063" y="1279831"/>
          <a:ext cx="1734560" cy="17082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Possibilità di ulteriori attività a piccoli gruppi</a:t>
          </a:r>
        </a:p>
      </dsp:txBody>
      <dsp:txXfrm>
        <a:off x="3343453" y="1363221"/>
        <a:ext cx="1567780" cy="1541462"/>
      </dsp:txXfrm>
    </dsp:sp>
    <dsp:sp modelId="{BAE2BAAD-E63B-44BF-AA70-705A4955AC03}">
      <dsp:nvSpPr>
        <dsp:cNvPr id="0" name=""/>
        <dsp:cNvSpPr/>
      </dsp:nvSpPr>
      <dsp:spPr>
        <a:xfrm>
          <a:off x="5032928" y="1305404"/>
          <a:ext cx="1948692" cy="17082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Possibilità di ulteriori attività disciplinari e interdisciplinari</a:t>
          </a:r>
        </a:p>
      </dsp:txBody>
      <dsp:txXfrm>
        <a:off x="5116318" y="1388794"/>
        <a:ext cx="1781912" cy="1541462"/>
      </dsp:txXfrm>
    </dsp:sp>
    <dsp:sp modelId="{7689A0A9-24C2-4DFA-AFF8-6C656F74E5FE}">
      <dsp:nvSpPr>
        <dsp:cNvPr id="0" name=""/>
        <dsp:cNvSpPr/>
      </dsp:nvSpPr>
      <dsp:spPr>
        <a:xfrm>
          <a:off x="7034505" y="1281181"/>
          <a:ext cx="1638222" cy="170824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Possibilità di proposte in modalità asincrona</a:t>
          </a:r>
        </a:p>
      </dsp:txBody>
      <dsp:txXfrm>
        <a:off x="7114476" y="1361152"/>
        <a:ext cx="1478280" cy="15483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CCBF29-0F1F-4A01-AC41-BC5A9478BE4A}">
      <dsp:nvSpPr>
        <dsp:cNvPr id="0" name=""/>
        <dsp:cNvSpPr/>
      </dsp:nvSpPr>
      <dsp:spPr>
        <a:xfrm>
          <a:off x="0" y="66625"/>
          <a:ext cx="8665161" cy="346606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0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kern="1200"/>
            <a:t>Acquisto da parte della scuola di siti web o applicazioni per esecuzione in sincrono di lezioni individuali di strumento e di ore di musica d’insieme</a:t>
          </a:r>
        </a:p>
      </dsp:txBody>
      <dsp:txXfrm>
        <a:off x="1733032" y="66625"/>
        <a:ext cx="5199097" cy="3466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2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1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53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863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47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42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76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27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9D6E9DEC-419B-4CC5-A080-3B06BD5A8291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373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1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1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1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4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26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62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8/14/2020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35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9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0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3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8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2148D-0B14-4023-AA89-FCA67A7D7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33709"/>
            <a:ext cx="6579510" cy="1373070"/>
          </a:xfrm>
        </p:spPr>
        <p:txBody>
          <a:bodyPr/>
          <a:lstStyle/>
          <a:p>
            <a:r>
              <a:rPr lang="it-IT" dirty="0"/>
              <a:t>LINEE GUIDA </a:t>
            </a:r>
            <a:br>
              <a:rPr lang="it-IT" dirty="0"/>
            </a:br>
            <a:r>
              <a:rPr lang="it-IT" sz="3200" dirty="0">
                <a:solidFill>
                  <a:srgbClr val="FF0000"/>
                </a:solidFill>
              </a:rPr>
              <a:t>D</a:t>
            </a:r>
            <a:r>
              <a:rPr lang="it-IT" sz="3200" dirty="0"/>
              <a:t>IDATTICA </a:t>
            </a:r>
            <a:r>
              <a:rPr lang="it-IT" sz="3200" dirty="0">
                <a:solidFill>
                  <a:srgbClr val="FF0000"/>
                </a:solidFill>
              </a:rPr>
              <a:t>D</a:t>
            </a:r>
            <a:r>
              <a:rPr lang="it-IT" sz="3200" dirty="0"/>
              <a:t>IGITALE </a:t>
            </a:r>
            <a:r>
              <a:rPr lang="it-IT" sz="3200" dirty="0">
                <a:solidFill>
                  <a:srgbClr val="FF0000"/>
                </a:solidFill>
              </a:rPr>
              <a:t>I</a:t>
            </a:r>
            <a:r>
              <a:rPr lang="it-IT" sz="3200" dirty="0"/>
              <a:t>NTEGRATA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F64BBF4-F453-4FA8-9F0E-8CA64F20B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427305" cy="1117687"/>
          </a:xfrm>
        </p:spPr>
        <p:txBody>
          <a:bodyPr/>
          <a:lstStyle/>
          <a:p>
            <a:r>
              <a:rPr lang="it-IT" dirty="0"/>
              <a:t>D.M.80/2020 MINISTERO ISTRUZIONE  7 AGOSTO 2020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79799E2-5BBC-40AF-9B45-1180935CB7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4" t="230" r="-1014" b="26497"/>
          <a:stretch/>
        </p:blipFill>
        <p:spPr>
          <a:xfrm>
            <a:off x="6579509" y="2540855"/>
            <a:ext cx="2729948" cy="175877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2629918-E55C-437F-8B11-0B9ABF3C9E88}"/>
              </a:ext>
            </a:extLst>
          </p:cNvPr>
          <p:cNvSpPr txBox="1"/>
          <p:nvPr/>
        </p:nvSpPr>
        <p:spPr>
          <a:xfrm>
            <a:off x="3365857" y="5696043"/>
            <a:ext cx="5778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>
                <a:solidFill>
                  <a:schemeClr val="bg1"/>
                </a:solidFill>
              </a:rPr>
              <a:t>A cura dei genitori del Tavolo provinciale CAOS 2020</a:t>
            </a:r>
          </a:p>
          <a:p>
            <a:r>
              <a:rPr lang="it-IT" dirty="0">
                <a:solidFill>
                  <a:schemeClr val="bg1"/>
                </a:solidFill>
              </a:rPr>
              <a:t>Bergamo, 13 AGOSTO 2020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183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orario lezioni in caso di </a:t>
            </a:r>
            <a:r>
              <a:rPr lang="it-IT" dirty="0" err="1"/>
              <a:t>lockdown</a:t>
            </a:r>
            <a:endParaRPr lang="it-IT" dirty="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A8940494-7D9E-4770-B46F-1A86C399FF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470614"/>
              </p:ext>
            </p:extLst>
          </p:nvPr>
        </p:nvGraphicFramePr>
        <p:xfrm>
          <a:off x="291548" y="2505456"/>
          <a:ext cx="8665161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0F42C95D-F6E1-4938-8F10-CF250859DA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0761" y="626947"/>
            <a:ext cx="3041911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91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orario  lezioni in caso di </a:t>
            </a:r>
            <a:r>
              <a:rPr lang="it-IT" dirty="0" err="1"/>
              <a:t>lockdown</a:t>
            </a: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D4DF0EF6-3F6B-416E-9C03-C7939EA693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540515"/>
              </p:ext>
            </p:extLst>
          </p:nvPr>
        </p:nvGraphicFramePr>
        <p:xfrm>
          <a:off x="291548" y="2505456"/>
          <a:ext cx="8665161" cy="359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FF0C9046-F1A2-41E4-AF43-5EA0F42F28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5550" y="560086"/>
            <a:ext cx="28384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25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orario  lezioni in caso di </a:t>
            </a:r>
            <a:r>
              <a:rPr lang="it-IT" dirty="0" err="1"/>
              <a:t>lockdown</a:t>
            </a: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E1B6E7-70E5-4965-83ED-78FCF15D5B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663203"/>
              </p:ext>
            </p:extLst>
          </p:nvPr>
        </p:nvGraphicFramePr>
        <p:xfrm>
          <a:off x="291548" y="2169811"/>
          <a:ext cx="8665161" cy="4194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528784BB-628E-44F3-9EF8-F9A9F3AE7F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19850" y="493411"/>
            <a:ext cx="272415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1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753228"/>
            <a:ext cx="7048604" cy="1080938"/>
          </a:xfrm>
        </p:spPr>
        <p:txBody>
          <a:bodyPr>
            <a:normAutofit/>
          </a:bodyPr>
          <a:lstStyle/>
          <a:p>
            <a:r>
              <a:rPr lang="it-IT" dirty="0"/>
              <a:t>ORGANIZZAZIONE : </a:t>
            </a:r>
            <a:r>
              <a:rPr lang="it-IT" sz="3100" dirty="0"/>
              <a:t>orario lezioni in </a:t>
            </a:r>
            <a:r>
              <a:rPr lang="it-IT" sz="3100" dirty="0" err="1"/>
              <a:t>in</a:t>
            </a:r>
            <a:r>
              <a:rPr lang="it-IT" sz="3100" dirty="0"/>
              <a:t> presenza e in caso di </a:t>
            </a:r>
            <a:r>
              <a:rPr lang="it-IT" sz="3100" dirty="0" err="1"/>
              <a:t>lockdown</a:t>
            </a:r>
            <a:endParaRPr lang="it-IT" sz="31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0F2A8A8-7A4E-4EB9-A49F-6C50ECD20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432316"/>
              </p:ext>
            </p:extLst>
          </p:nvPr>
        </p:nvGraphicFramePr>
        <p:xfrm>
          <a:off x="239419" y="2213113"/>
          <a:ext cx="8440755" cy="4333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BC26B76D-9225-417E-BACE-C5F2D8699A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70644" y="491940"/>
            <a:ext cx="2173356" cy="160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14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F957E0-0253-4254-9FDF-6BD957A4C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REGOLAMENTO di ISTITUTO: </a:t>
            </a:r>
            <a:r>
              <a:rPr lang="it-IT" sz="2400" dirty="0"/>
              <a:t>modifiche ed integrazioni con…</a:t>
            </a:r>
            <a:endParaRPr lang="it-IT" dirty="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1A8810D4-7814-48BD-9F63-8C6FA6C6CC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079076"/>
              </p:ext>
            </p:extLst>
          </p:nvPr>
        </p:nvGraphicFramePr>
        <p:xfrm>
          <a:off x="279846" y="2138091"/>
          <a:ext cx="8559353" cy="4719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89A556A0-44D2-4302-85ED-583711FC21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8110" y="-503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599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2A1ADB-C86B-4D72-B813-DC0DB260F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METODI E STRUMENTI PER VERIFICA. </a:t>
            </a:r>
            <a:r>
              <a:rPr lang="it-IT" b="1" dirty="0">
                <a:solidFill>
                  <a:srgbClr val="FF0000"/>
                </a:solidFill>
              </a:rPr>
              <a:t>LA DDI CONSENTE</a:t>
            </a:r>
            <a:r>
              <a:rPr lang="it-IT" dirty="0"/>
              <a:t>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8C0FD5-B0D5-4788-BBF9-77913FC97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04" y="2020956"/>
            <a:ext cx="8633792" cy="47906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200" dirty="0">
                <a:solidFill>
                  <a:schemeClr val="bg1"/>
                </a:solidFill>
              </a:rPr>
              <a:t>metodologie didattiche più centrate sul protagonismo degli alunni </a:t>
            </a:r>
            <a:r>
              <a:rPr lang="it-IT" sz="2000" dirty="0">
                <a:solidFill>
                  <a:schemeClr val="bg1"/>
                </a:solidFill>
              </a:rPr>
              <a:t>(didattica breve, apprendimento cooperativo, </a:t>
            </a:r>
            <a:r>
              <a:rPr lang="it-IT" sz="2000" dirty="0" err="1">
                <a:solidFill>
                  <a:schemeClr val="bg1"/>
                </a:solidFill>
              </a:rPr>
              <a:t>debate</a:t>
            </a:r>
            <a:r>
              <a:rPr lang="it-IT" sz="2000" dirty="0">
                <a:solidFill>
                  <a:schemeClr val="bg1"/>
                </a:solidFill>
              </a:rPr>
              <a:t>, </a:t>
            </a:r>
            <a:r>
              <a:rPr lang="it-IT" sz="2000" dirty="0" err="1">
                <a:solidFill>
                  <a:schemeClr val="bg1"/>
                </a:solidFill>
              </a:rPr>
              <a:t>flipped</a:t>
            </a:r>
            <a:r>
              <a:rPr lang="it-IT" sz="2000" dirty="0">
                <a:solidFill>
                  <a:schemeClr val="bg1"/>
                </a:solidFill>
              </a:rPr>
              <a:t> </a:t>
            </a:r>
            <a:r>
              <a:rPr lang="it-IT" sz="2000" dirty="0" err="1">
                <a:solidFill>
                  <a:schemeClr val="bg1"/>
                </a:solidFill>
              </a:rPr>
              <a:t>classroom</a:t>
            </a:r>
            <a:r>
              <a:rPr lang="it-IT" sz="2000" dirty="0">
                <a:solidFill>
                  <a:schemeClr val="bg1"/>
                </a:solidFill>
              </a:rPr>
              <a:t>,…)</a:t>
            </a:r>
          </a:p>
          <a:p>
            <a:r>
              <a:rPr lang="it-IT" dirty="0">
                <a:solidFill>
                  <a:schemeClr val="bg1"/>
                </a:solidFill>
              </a:rPr>
              <a:t>la costruzione di percorsi interdisciplinari</a:t>
            </a:r>
          </a:p>
          <a:p>
            <a:r>
              <a:rPr lang="it-IT" sz="2200" dirty="0">
                <a:solidFill>
                  <a:schemeClr val="bg1"/>
                </a:solidFill>
              </a:rPr>
              <a:t>di capovolgere la struttura della lezione, da momento di semplice trasmissione dei contenuti ad agorà di confronto, di rielaborazione condivisa e di costruzione collettiva della conoscenza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La</a:t>
            </a:r>
            <a:endParaRPr lang="it-IT" dirty="0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5B3701FD-813D-413A-AF0B-0FC66D3885BC}"/>
              </a:ext>
            </a:extLst>
          </p:cNvPr>
          <p:cNvSpPr/>
          <p:nvPr/>
        </p:nvSpPr>
        <p:spPr>
          <a:xfrm>
            <a:off x="372652" y="3892826"/>
            <a:ext cx="5854280" cy="359931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Gli strumenti per la verifica degli apprendimenti sono elaborati dal Consiglio di Classe e dal singolo docente. Le verifiche non cartacee (consigliate per la DDI) vanno conservate dalla scuola in apposito archivio digitale.</a:t>
            </a:r>
          </a:p>
          <a:p>
            <a:endParaRPr lang="it-IT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22CAACE3-5C8B-4582-83CC-F937696C3472}"/>
              </a:ext>
            </a:extLst>
          </p:cNvPr>
          <p:cNvSpPr/>
          <p:nvPr/>
        </p:nvSpPr>
        <p:spPr>
          <a:xfrm>
            <a:off x="6226933" y="4916557"/>
            <a:ext cx="2544416" cy="160351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formazione ai docenti sulle nuove metodologie sarà da considerare una priorità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818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41BC1D-8BDF-4670-930D-5A4E06A96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 degli studenti in DDI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AD65B0-AB57-42B5-A020-E0D7D1806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8186530" cy="4395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Funzione dei Docenti, in base a </a:t>
            </a:r>
            <a:r>
              <a:rPr lang="it-IT" b="1" dirty="0">
                <a:solidFill>
                  <a:srgbClr val="FF0000"/>
                </a:solidFill>
              </a:rPr>
              <a:t>criteri dichiarati nel PTOF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Per la DDI:</a:t>
            </a:r>
          </a:p>
          <a:p>
            <a:r>
              <a:rPr lang="it-IT" dirty="0">
                <a:solidFill>
                  <a:schemeClr val="bg1"/>
                </a:solidFill>
              </a:rPr>
              <a:t>Valutazione costante, trasparente, tempestiva</a:t>
            </a:r>
          </a:p>
          <a:p>
            <a:r>
              <a:rPr lang="it-IT" dirty="0">
                <a:solidFill>
                  <a:schemeClr val="bg1"/>
                </a:solidFill>
              </a:rPr>
              <a:t>Fornire feedback per regolare il processo di insegnamento-apprendimento e rimodulare la didattica in funzione del successo formativo</a:t>
            </a:r>
          </a:p>
          <a:p>
            <a:r>
              <a:rPr lang="it-IT" b="1" dirty="0">
                <a:solidFill>
                  <a:srgbClr val="FF0000"/>
                </a:solidFill>
              </a:rPr>
              <a:t>La valutazione formativa tiene presente la qualità dei processi, la disponibilità ad apprendere, il lavoro nel gruppo, l’autonomia e la responsabilità, la capacità di autovalutazione, oltre al prodotto fornito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3015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F6872F-8AEF-49C0-A63F-455F62A64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37D0D3-0891-4839-B516-CDBA450F9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027504" cy="399766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it-IT" b="1" dirty="0">
                <a:solidFill>
                  <a:srgbClr val="FF0000"/>
                </a:solidFill>
              </a:rPr>
              <a:t>Privilegiare l’attività in presenza</a:t>
            </a:r>
            <a:r>
              <a:rPr lang="it-IT" dirty="0">
                <a:solidFill>
                  <a:schemeClr val="bg1"/>
                </a:solidFill>
              </a:rPr>
              <a:t>, utilizzare la DDI solo se efficace o per emergenza sanitaria</a:t>
            </a:r>
          </a:p>
          <a:p>
            <a:pPr>
              <a:lnSpc>
                <a:spcPct val="100000"/>
              </a:lnSpc>
            </a:pPr>
            <a:r>
              <a:rPr lang="it-IT" dirty="0">
                <a:solidFill>
                  <a:schemeClr val="bg1"/>
                </a:solidFill>
              </a:rPr>
              <a:t>Mantenere il riferimento al </a:t>
            </a:r>
            <a:r>
              <a:rPr lang="it-IT" b="1" dirty="0">
                <a:solidFill>
                  <a:srgbClr val="FF0000"/>
                </a:solidFill>
              </a:rPr>
              <a:t>PEI</a:t>
            </a:r>
            <a:r>
              <a:rPr lang="it-IT" dirty="0">
                <a:solidFill>
                  <a:schemeClr val="bg1"/>
                </a:solidFill>
              </a:rPr>
              <a:t> e al </a:t>
            </a:r>
            <a:r>
              <a:rPr lang="it-IT" b="1" dirty="0">
                <a:solidFill>
                  <a:srgbClr val="FF0000"/>
                </a:solidFill>
              </a:rPr>
              <a:t>PDP</a:t>
            </a:r>
            <a:r>
              <a:rPr lang="it-IT" dirty="0">
                <a:solidFill>
                  <a:schemeClr val="bg1"/>
                </a:solidFill>
              </a:rPr>
              <a:t>, integrandolo con nuove decisioni, </a:t>
            </a:r>
            <a:r>
              <a:rPr lang="it-IT" b="1" dirty="0">
                <a:solidFill>
                  <a:srgbClr val="FF0000"/>
                </a:solidFill>
              </a:rPr>
              <a:t>d’intesa con la famiglia</a:t>
            </a:r>
          </a:p>
          <a:p>
            <a:pPr marL="0" indent="0">
              <a:lnSpc>
                <a:spcPct val="100000"/>
              </a:lnSpc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it-IT" sz="2800" b="1" dirty="0">
                <a:solidFill>
                  <a:srgbClr val="FF0000"/>
                </a:solidFill>
              </a:rPr>
              <a:t>Il team docenti o il consiglio di classe concordano il carico di lavoro giornaliero da assegnare e garantiscono la possibilità di registrare e riascoltare le lezioni</a:t>
            </a:r>
            <a:r>
              <a:rPr lang="it-IT" sz="2800" b="1" dirty="0">
                <a:solidFill>
                  <a:schemeClr val="bg1"/>
                </a:solidFill>
              </a:rPr>
              <a:t> tenendo conto delle regole comportamentali per la condivisione dei materiali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430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80A884-BC3D-463C-AAB2-DDCCB7921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PRIVACY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1C68B05-03EF-4D64-A9CC-45A12CCD0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520419"/>
              </p:ext>
            </p:extLst>
          </p:nvPr>
        </p:nvGraphicFramePr>
        <p:xfrm>
          <a:off x="1023730" y="3224177"/>
          <a:ext cx="6887389" cy="2354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071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67882A-2A62-4289-98B0-86E392220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RAPPORTI SCUOLA-FAMIGLIA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E4ED0F-8068-474F-8FF5-4993A436C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027504" cy="359931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Informare</a:t>
            </a:r>
            <a:r>
              <a:rPr lang="it-IT" dirty="0">
                <a:solidFill>
                  <a:schemeClr val="bg1"/>
                </a:solidFill>
              </a:rPr>
              <a:t> tempestivamente e </a:t>
            </a:r>
            <a:r>
              <a:rPr lang="it-IT" b="1" dirty="0">
                <a:solidFill>
                  <a:srgbClr val="FF0000"/>
                </a:solidFill>
              </a:rPr>
              <a:t>condividere</a:t>
            </a:r>
            <a:r>
              <a:rPr lang="it-IT" dirty="0">
                <a:solidFill>
                  <a:schemeClr val="bg1"/>
                </a:solidFill>
              </a:rPr>
              <a:t> la proposta progettuale della DDI</a:t>
            </a:r>
          </a:p>
          <a:p>
            <a:r>
              <a:rPr lang="it-IT" b="1" dirty="0">
                <a:solidFill>
                  <a:srgbClr val="FF0000"/>
                </a:solidFill>
              </a:rPr>
              <a:t>Esplicitare</a:t>
            </a:r>
            <a:r>
              <a:rPr lang="it-IT" dirty="0">
                <a:solidFill>
                  <a:schemeClr val="bg1"/>
                </a:solidFill>
              </a:rPr>
              <a:t> i canali per la comunicazione</a:t>
            </a:r>
          </a:p>
          <a:p>
            <a:r>
              <a:rPr lang="it-IT" b="1" dirty="0">
                <a:solidFill>
                  <a:srgbClr val="FF0000"/>
                </a:solidFill>
              </a:rPr>
              <a:t>Organizzare</a:t>
            </a:r>
            <a:r>
              <a:rPr lang="it-IT" dirty="0">
                <a:solidFill>
                  <a:schemeClr val="bg1"/>
                </a:solidFill>
              </a:rPr>
              <a:t> momenti di formazione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Particolare attenzione </a:t>
            </a:r>
            <a:r>
              <a:rPr lang="it-IT" dirty="0">
                <a:solidFill>
                  <a:schemeClr val="bg1"/>
                </a:solidFill>
              </a:rPr>
              <a:t>per alunni con disabilità o Bisogni Educativi Speciali</a:t>
            </a:r>
          </a:p>
          <a:p>
            <a:r>
              <a:rPr lang="it-IT" b="1" dirty="0">
                <a:solidFill>
                  <a:srgbClr val="FF0000"/>
                </a:solidFill>
              </a:rPr>
              <a:t>Particolare attenzione </a:t>
            </a:r>
            <a:r>
              <a:rPr lang="it-IT" dirty="0">
                <a:solidFill>
                  <a:schemeClr val="bg1"/>
                </a:solidFill>
              </a:rPr>
              <a:t>in caso di </a:t>
            </a:r>
            <a:r>
              <a:rPr lang="it-IT" dirty="0" err="1">
                <a:solidFill>
                  <a:schemeClr val="bg1"/>
                </a:solidFill>
              </a:rPr>
              <a:t>lockdown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15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6738A5-3D17-45D8-91DD-A2A9601FF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SCOPO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5B2B46F-5C8C-4EF9-A519-C4B067C922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54714"/>
              </p:ext>
            </p:extLst>
          </p:nvPr>
        </p:nvGraphicFramePr>
        <p:xfrm>
          <a:off x="456484" y="3778131"/>
          <a:ext cx="7561081" cy="2962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3C61B96E-F25A-43F0-8B15-8AEAB074B266}"/>
              </a:ext>
            </a:extLst>
          </p:cNvPr>
          <p:cNvSpPr txBox="1"/>
          <p:nvPr/>
        </p:nvSpPr>
        <p:spPr>
          <a:xfrm>
            <a:off x="755374" y="2136735"/>
            <a:ext cx="6672799" cy="1338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FORNIRE 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INDICAZIONI</a:t>
            </a:r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per la stesura del 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Piano scolastico per la didattica digitale integrata (DDI)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AD52739-C85E-4371-AFF0-EE6F307A111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7115" r="5129" b="13396"/>
          <a:stretch/>
        </p:blipFill>
        <p:spPr>
          <a:xfrm>
            <a:off x="661894" y="5817587"/>
            <a:ext cx="1246419" cy="51709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841DFA21-D8B6-475F-A8BC-640C9700E7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8139" y="4091974"/>
            <a:ext cx="1060174" cy="83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99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FA88EF-BAA6-4997-A5B4-20897295D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FORMAZIONE 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993BA268-90D2-4623-AF92-4E3D43B8FA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971177"/>
              </p:ext>
            </p:extLst>
          </p:nvPr>
        </p:nvGraphicFramePr>
        <p:xfrm>
          <a:off x="533400" y="2690191"/>
          <a:ext cx="8226287" cy="4152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B562A8AA-3CAC-4D8E-99B4-07742C638571}"/>
              </a:ext>
            </a:extLst>
          </p:cNvPr>
          <p:cNvSpPr txBox="1"/>
          <p:nvPr/>
        </p:nvSpPr>
        <p:spPr>
          <a:xfrm>
            <a:off x="821635" y="2093843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Di istituto e di rete d’ambito</a:t>
            </a:r>
          </a:p>
          <a:p>
            <a:r>
              <a:rPr lang="it-IT" b="1" dirty="0">
                <a:solidFill>
                  <a:srgbClr val="FF0000"/>
                </a:solidFill>
              </a:rPr>
              <a:t>Sui seguenti temi prioritari: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771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analisi del fabbisogno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2D4B0B12-FAC3-479C-8438-956F026816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724052"/>
              </p:ext>
            </p:extLst>
          </p:nvPr>
        </p:nvGraphicFramePr>
        <p:xfrm>
          <a:off x="533400" y="2336873"/>
          <a:ext cx="8146774" cy="391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45649C15-1862-4673-B270-CE2C4E242CCC}"/>
              </a:ext>
            </a:extLst>
          </p:cNvPr>
          <p:cNvSpPr txBox="1"/>
          <p:nvPr/>
        </p:nvSpPr>
        <p:spPr>
          <a:xfrm>
            <a:off x="2398643" y="6184285"/>
            <a:ext cx="62815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b="1" dirty="0">
                <a:solidFill>
                  <a:srgbClr val="FF0000"/>
                </a:solidFill>
              </a:rPr>
              <a:t>In corso ulteriori accordi a livello nazionale </a:t>
            </a:r>
          </a:p>
          <a:p>
            <a:pPr lvl="0" algn="ctr"/>
            <a:r>
              <a:rPr lang="it-IT" b="1" dirty="0">
                <a:solidFill>
                  <a:srgbClr val="FF0000"/>
                </a:solidFill>
              </a:rPr>
              <a:t>con operatori e gestori di telefonia mobile</a:t>
            </a:r>
          </a:p>
        </p:txBody>
      </p:sp>
    </p:spTree>
    <p:extLst>
      <p:ext uri="{BB962C8B-B14F-4D97-AF65-F5344CB8AC3E}">
        <p14:creationId xmlns:p14="http://schemas.microsoft.com/office/powerpoint/2010/main" val="108112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definizione degli obiettivi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F7EADA4-B900-42BF-A786-48F80BE51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698725"/>
              </p:ext>
            </p:extLst>
          </p:nvPr>
        </p:nvGraphicFramePr>
        <p:xfrm>
          <a:off x="361950" y="2266122"/>
          <a:ext cx="8420100" cy="4342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55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definizione degli obiettivi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F1A83670-1F42-4C63-88FE-9AD07087F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634917"/>
              </p:ext>
            </p:extLst>
          </p:nvPr>
        </p:nvGraphicFramePr>
        <p:xfrm>
          <a:off x="361950" y="2124836"/>
          <a:ext cx="8420100" cy="3414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389C5579-0DAE-4EB6-A8F7-A6D8F4F7599D}"/>
              </a:ext>
            </a:extLst>
          </p:cNvPr>
          <p:cNvSpPr txBox="1"/>
          <p:nvPr/>
        </p:nvSpPr>
        <p:spPr>
          <a:xfrm>
            <a:off x="361950" y="5539409"/>
            <a:ext cx="84200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L’Ufficio Scolastico Regionale offrirà supporto, attraverso materiali ed esperti per la formazione, reti di scuole e gemellaggi per rispondere in modo celere ed efficace ai fabbisogni</a:t>
            </a:r>
          </a:p>
        </p:txBody>
      </p:sp>
    </p:spTree>
    <p:extLst>
      <p:ext uri="{BB962C8B-B14F-4D97-AF65-F5344CB8AC3E}">
        <p14:creationId xmlns:p14="http://schemas.microsoft.com/office/powerpoint/2010/main" val="225516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strumenti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2B8EB047-2B09-487F-AA07-9A3A66492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96003"/>
              </p:ext>
            </p:extLst>
          </p:nvPr>
        </p:nvGraphicFramePr>
        <p:xfrm>
          <a:off x="531639" y="2093843"/>
          <a:ext cx="8146774" cy="4625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805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orario delle lezioni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37559DA-98EC-41AB-A2C5-F1C6867EF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055231"/>
              </p:ext>
            </p:extLst>
          </p:nvPr>
        </p:nvGraphicFramePr>
        <p:xfrm>
          <a:off x="291548" y="2067339"/>
          <a:ext cx="8665161" cy="4691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15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orario </a:t>
            </a:r>
            <a:br>
              <a:rPr lang="it-IT" dirty="0"/>
            </a:br>
            <a:r>
              <a:rPr lang="it-IT" dirty="0"/>
              <a:t>lezioni in caso di </a:t>
            </a:r>
            <a:r>
              <a:rPr lang="it-IT" dirty="0" err="1"/>
              <a:t>lockdown</a:t>
            </a:r>
            <a:endParaRPr lang="it-IT" dirty="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B4EFECE9-8A5F-4B91-983F-F979D7B7C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393503"/>
              </p:ext>
            </p:extLst>
          </p:nvPr>
        </p:nvGraphicFramePr>
        <p:xfrm>
          <a:off x="533400" y="2336873"/>
          <a:ext cx="8358809" cy="4315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51E0AD05-033B-40FF-8ED5-CF9416872B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1750" y="465022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79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637C6-9128-4A5C-B1FA-74D50D575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: orario lezioni in caso di </a:t>
            </a:r>
            <a:r>
              <a:rPr lang="it-IT" dirty="0" err="1"/>
              <a:t>lockdown</a:t>
            </a: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3DEE59C5-C6F9-40E2-8085-7AEE6157A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911234"/>
              </p:ext>
            </p:extLst>
          </p:nvPr>
        </p:nvGraphicFramePr>
        <p:xfrm>
          <a:off x="291548" y="2136820"/>
          <a:ext cx="8680174" cy="4270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A08AA924-6E79-4EDF-909B-6D1F1D5D49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86475" y="450574"/>
            <a:ext cx="3057525" cy="159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63257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994</TotalTime>
  <Words>1347</Words>
  <Application>Microsoft Office PowerPoint</Application>
  <PresentationFormat>Presentazione su schermo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3" baseType="lpstr">
      <vt:lpstr>Arial</vt:lpstr>
      <vt:lpstr>Trebuchet MS</vt:lpstr>
      <vt:lpstr>Berlino</vt:lpstr>
      <vt:lpstr>LINEE GUIDA  DIDATTICA DIGITALE INTEGRATA</vt:lpstr>
      <vt:lpstr>SCOPO</vt:lpstr>
      <vt:lpstr>ORGANIZZAZIONE : analisi del fabbisogno</vt:lpstr>
      <vt:lpstr>ORGANIZZAZIONE : definizione degli obiettivi</vt:lpstr>
      <vt:lpstr>ORGANIZZAZIONE : definizione degli obiettivi</vt:lpstr>
      <vt:lpstr>ORGANIZZAZIONE : strumenti</vt:lpstr>
      <vt:lpstr>ORGANIZZAZIONE : orario delle lezioni</vt:lpstr>
      <vt:lpstr>ORGANIZZAZIONE : orario  lezioni in caso di lockdown</vt:lpstr>
      <vt:lpstr>ORGANIZZAZIONE : orario lezioni in caso di lockdown</vt:lpstr>
      <vt:lpstr>ORGANIZZAZIONE : orario lezioni in caso di lockdown</vt:lpstr>
      <vt:lpstr>ORGANIZZAZIONE : orario  lezioni in caso di lockdown</vt:lpstr>
      <vt:lpstr>ORGANIZZAZIONE : orario  lezioni in caso di lockdown</vt:lpstr>
      <vt:lpstr>ORGANIZZAZIONE : orario lezioni in in presenza e in caso di lockdown</vt:lpstr>
      <vt:lpstr>REGOLAMENTO di ISTITUTO: modifiche ed integrazioni con…</vt:lpstr>
      <vt:lpstr>METODI E STRUMENTI PER VERIFICA. LA DDI CONSENTE…</vt:lpstr>
      <vt:lpstr>VALUTAZIONE degli studenti in DDI</vt:lpstr>
      <vt:lpstr>BES</vt:lpstr>
      <vt:lpstr>PRIVACY</vt:lpstr>
      <vt:lpstr>RAPPORTI SCUOLA-FAMIGLIA </vt:lpstr>
      <vt:lpstr>FORMAZIONE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CoorCoGe</dc:creator>
  <cp:lastModifiedBy>CoorCoGe</cp:lastModifiedBy>
  <cp:revision>71</cp:revision>
  <cp:lastPrinted>2020-08-14T16:31:03Z</cp:lastPrinted>
  <dcterms:created xsi:type="dcterms:W3CDTF">2020-08-12T18:52:56Z</dcterms:created>
  <dcterms:modified xsi:type="dcterms:W3CDTF">2020-08-14T19:32:56Z</dcterms:modified>
</cp:coreProperties>
</file>